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35"/>
  </p:notesMasterIdLst>
  <p:handoutMasterIdLst>
    <p:handoutMasterId r:id="rId36"/>
  </p:handoutMasterIdLst>
  <p:sldIdLst>
    <p:sldId id="259" r:id="rId3"/>
    <p:sldId id="318" r:id="rId4"/>
    <p:sldId id="270" r:id="rId5"/>
    <p:sldId id="315" r:id="rId6"/>
    <p:sldId id="341" r:id="rId7"/>
    <p:sldId id="322" r:id="rId8"/>
    <p:sldId id="321" r:id="rId9"/>
    <p:sldId id="320" r:id="rId10"/>
    <p:sldId id="319" r:id="rId11"/>
    <p:sldId id="323" r:id="rId12"/>
    <p:sldId id="324" r:id="rId13"/>
    <p:sldId id="325" r:id="rId14"/>
    <p:sldId id="326" r:id="rId15"/>
    <p:sldId id="327" r:id="rId16"/>
    <p:sldId id="328" r:id="rId17"/>
    <p:sldId id="342" r:id="rId18"/>
    <p:sldId id="332" r:id="rId19"/>
    <p:sldId id="331" r:id="rId20"/>
    <p:sldId id="330" r:id="rId21"/>
    <p:sldId id="329" r:id="rId22"/>
    <p:sldId id="343" r:id="rId23"/>
    <p:sldId id="334" r:id="rId24"/>
    <p:sldId id="333" r:id="rId25"/>
    <p:sldId id="335" r:id="rId26"/>
    <p:sldId id="260" r:id="rId27"/>
    <p:sldId id="338" r:id="rId28"/>
    <p:sldId id="339" r:id="rId29"/>
    <p:sldId id="336" r:id="rId30"/>
    <p:sldId id="337" r:id="rId31"/>
    <p:sldId id="340" r:id="rId32"/>
    <p:sldId id="313" r:id="rId33"/>
    <p:sldId id="314" r:id="rId34"/>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72">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EA3F8"/>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5" autoAdjust="0"/>
    <p:restoredTop sz="94660"/>
  </p:normalViewPr>
  <p:slideViewPr>
    <p:cSldViewPr showGuides="1">
      <p:cViewPr varScale="1">
        <p:scale>
          <a:sx n="54" d="100"/>
          <a:sy n="54" d="100"/>
        </p:scale>
        <p:origin x="797" y="53"/>
      </p:cViewPr>
      <p:guideLst>
        <p:guide orient="horz" pos="5372"/>
        <p:guide pos="5759"/>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az Qadeer" userId="14d187da61ae10d6" providerId="LiveId" clId="{7C2522AF-3C1C-404D-8C32-B1FD3D44B807}"/>
    <pc:docChg chg="undo custSel addSld delSld modSld addSection delSection">
      <pc:chgData name="Faaz Qadeer" userId="14d187da61ae10d6" providerId="LiveId" clId="{7C2522AF-3C1C-404D-8C32-B1FD3D44B807}" dt="2021-07-16T18:59:31.258" v="1180" actId="20577"/>
      <pc:docMkLst>
        <pc:docMk/>
      </pc:docMkLst>
      <pc:sldChg chg="modSp mod">
        <pc:chgData name="Faaz Qadeer" userId="14d187da61ae10d6" providerId="LiveId" clId="{7C2522AF-3C1C-404D-8C32-B1FD3D44B807}" dt="2021-07-16T18:59:31.258" v="1180" actId="20577"/>
        <pc:sldMkLst>
          <pc:docMk/>
          <pc:sldMk cId="2405910777" sldId="260"/>
        </pc:sldMkLst>
        <pc:spChg chg="mod">
          <ac:chgData name="Faaz Qadeer" userId="14d187da61ae10d6" providerId="LiveId" clId="{7C2522AF-3C1C-404D-8C32-B1FD3D44B807}" dt="2021-07-16T18:59:31.258" v="1180" actId="20577"/>
          <ac:spMkLst>
            <pc:docMk/>
            <pc:sldMk cId="2405910777" sldId="260"/>
            <ac:spMk id="32" creationId="{3F9DD2B0-56D2-4FC8-BD35-06FA161B8441}"/>
          </ac:spMkLst>
        </pc:spChg>
        <pc:picChg chg="mod">
          <ac:chgData name="Faaz Qadeer" userId="14d187da61ae10d6" providerId="LiveId" clId="{7C2522AF-3C1C-404D-8C32-B1FD3D44B807}" dt="2021-07-16T18:59:25.578" v="1179" actId="1037"/>
          <ac:picMkLst>
            <pc:docMk/>
            <pc:sldMk cId="2405910777" sldId="260"/>
            <ac:picMk id="8" creationId="{897060AA-10E9-48DA-B652-E7A170BD64E3}"/>
          </ac:picMkLst>
        </pc:picChg>
      </pc:sldChg>
      <pc:sldChg chg="modSp mod">
        <pc:chgData name="Faaz Qadeer" userId="14d187da61ae10d6" providerId="LiveId" clId="{7C2522AF-3C1C-404D-8C32-B1FD3D44B807}" dt="2021-07-16T18:25:13.870" v="87" actId="20577"/>
        <pc:sldMkLst>
          <pc:docMk/>
          <pc:sldMk cId="576262504" sldId="315"/>
        </pc:sldMkLst>
        <pc:spChg chg="mod">
          <ac:chgData name="Faaz Qadeer" userId="14d187da61ae10d6" providerId="LiveId" clId="{7C2522AF-3C1C-404D-8C32-B1FD3D44B807}" dt="2021-07-16T18:22:23.734" v="17" actId="20577"/>
          <ac:spMkLst>
            <pc:docMk/>
            <pc:sldMk cId="576262504" sldId="315"/>
            <ac:spMk id="26" creationId="{00000000-0000-0000-0000-000000000000}"/>
          </ac:spMkLst>
        </pc:spChg>
        <pc:spChg chg="mod">
          <ac:chgData name="Faaz Qadeer" userId="14d187da61ae10d6" providerId="LiveId" clId="{7C2522AF-3C1C-404D-8C32-B1FD3D44B807}" dt="2021-07-16T18:24:41.474" v="66" actId="20577"/>
          <ac:spMkLst>
            <pc:docMk/>
            <pc:sldMk cId="576262504" sldId="315"/>
            <ac:spMk id="29" creationId="{00000000-0000-0000-0000-000000000000}"/>
          </ac:spMkLst>
        </pc:spChg>
        <pc:spChg chg="mod">
          <ac:chgData name="Faaz Qadeer" userId="14d187da61ae10d6" providerId="LiveId" clId="{7C2522AF-3C1C-404D-8C32-B1FD3D44B807}" dt="2021-07-16T18:25:13.870" v="87" actId="20577"/>
          <ac:spMkLst>
            <pc:docMk/>
            <pc:sldMk cId="576262504" sldId="315"/>
            <ac:spMk id="69" creationId="{8AA89467-AF6C-4A3A-96DE-81D3223289CE}"/>
          </ac:spMkLst>
        </pc:spChg>
      </pc:sldChg>
      <pc:sldChg chg="modSp mod">
        <pc:chgData name="Faaz Qadeer" userId="14d187da61ae10d6" providerId="LiveId" clId="{7C2522AF-3C1C-404D-8C32-B1FD3D44B807}" dt="2021-07-16T18:27:57.136" v="157"/>
        <pc:sldMkLst>
          <pc:docMk/>
          <pc:sldMk cId="3714136647" sldId="319"/>
        </pc:sldMkLst>
        <pc:spChg chg="mod">
          <ac:chgData name="Faaz Qadeer" userId="14d187da61ae10d6" providerId="LiveId" clId="{7C2522AF-3C1C-404D-8C32-B1FD3D44B807}" dt="2021-07-16T18:27:57.136" v="157"/>
          <ac:spMkLst>
            <pc:docMk/>
            <pc:sldMk cId="3714136647" sldId="319"/>
            <ac:spMk id="26" creationId="{00000000-0000-0000-0000-000000000000}"/>
          </ac:spMkLst>
        </pc:spChg>
        <pc:spChg chg="mod">
          <ac:chgData name="Faaz Qadeer" userId="14d187da61ae10d6" providerId="LiveId" clId="{7C2522AF-3C1C-404D-8C32-B1FD3D44B807}" dt="2021-07-16T18:27:56.264" v="155"/>
          <ac:spMkLst>
            <pc:docMk/>
            <pc:sldMk cId="3714136647" sldId="319"/>
            <ac:spMk id="29" creationId="{00000000-0000-0000-0000-000000000000}"/>
          </ac:spMkLst>
        </pc:spChg>
        <pc:spChg chg="mod">
          <ac:chgData name="Faaz Qadeer" userId="14d187da61ae10d6" providerId="LiveId" clId="{7C2522AF-3C1C-404D-8C32-B1FD3D44B807}" dt="2021-07-16T18:26:35.292" v="119" actId="20577"/>
          <ac:spMkLst>
            <pc:docMk/>
            <pc:sldMk cId="3714136647" sldId="319"/>
            <ac:spMk id="69" creationId="{8AA89467-AF6C-4A3A-96DE-81D3223289CE}"/>
          </ac:spMkLst>
        </pc:spChg>
      </pc:sldChg>
      <pc:sldChg chg="modSp mod">
        <pc:chgData name="Faaz Qadeer" userId="14d187da61ae10d6" providerId="LiveId" clId="{7C2522AF-3C1C-404D-8C32-B1FD3D44B807}" dt="2021-07-16T18:30:14.473" v="240" actId="1076"/>
        <pc:sldMkLst>
          <pc:docMk/>
          <pc:sldMk cId="3952816512" sldId="320"/>
        </pc:sldMkLst>
        <pc:spChg chg="mod">
          <ac:chgData name="Faaz Qadeer" userId="14d187da61ae10d6" providerId="LiveId" clId="{7C2522AF-3C1C-404D-8C32-B1FD3D44B807}" dt="2021-07-16T18:30:14.473" v="240" actId="1076"/>
          <ac:spMkLst>
            <pc:docMk/>
            <pc:sldMk cId="3952816512" sldId="320"/>
            <ac:spMk id="69" creationId="{8AA89467-AF6C-4A3A-96DE-81D3223289CE}"/>
          </ac:spMkLst>
        </pc:spChg>
      </pc:sldChg>
      <pc:sldChg chg="modSp mod">
        <pc:chgData name="Faaz Qadeer" userId="14d187da61ae10d6" providerId="LiveId" clId="{7C2522AF-3C1C-404D-8C32-B1FD3D44B807}" dt="2021-07-16T18:31:23.845" v="254" actId="20577"/>
        <pc:sldMkLst>
          <pc:docMk/>
          <pc:sldMk cId="2566769646" sldId="321"/>
        </pc:sldMkLst>
        <pc:spChg chg="mod">
          <ac:chgData name="Faaz Qadeer" userId="14d187da61ae10d6" providerId="LiveId" clId="{7C2522AF-3C1C-404D-8C32-B1FD3D44B807}" dt="2021-07-16T18:31:23.845" v="254" actId="20577"/>
          <ac:spMkLst>
            <pc:docMk/>
            <pc:sldMk cId="2566769646" sldId="321"/>
            <ac:spMk id="29" creationId="{00000000-0000-0000-0000-000000000000}"/>
          </ac:spMkLst>
        </pc:spChg>
        <pc:spChg chg="mod">
          <ac:chgData name="Faaz Qadeer" userId="14d187da61ae10d6" providerId="LiveId" clId="{7C2522AF-3C1C-404D-8C32-B1FD3D44B807}" dt="2021-07-16T18:31:03.389" v="247" actId="20577"/>
          <ac:spMkLst>
            <pc:docMk/>
            <pc:sldMk cId="2566769646" sldId="321"/>
            <ac:spMk id="69" creationId="{8AA89467-AF6C-4A3A-96DE-81D3223289CE}"/>
          </ac:spMkLst>
        </pc:spChg>
      </pc:sldChg>
      <pc:sldChg chg="modSp mod">
        <pc:chgData name="Faaz Qadeer" userId="14d187da61ae10d6" providerId="LiveId" clId="{7C2522AF-3C1C-404D-8C32-B1FD3D44B807}" dt="2021-07-16T18:31:15.108" v="251" actId="20577"/>
        <pc:sldMkLst>
          <pc:docMk/>
          <pc:sldMk cId="2771285043" sldId="322"/>
        </pc:sldMkLst>
        <pc:spChg chg="mod">
          <ac:chgData name="Faaz Qadeer" userId="14d187da61ae10d6" providerId="LiveId" clId="{7C2522AF-3C1C-404D-8C32-B1FD3D44B807}" dt="2021-07-16T18:31:15.108" v="251" actId="20577"/>
          <ac:spMkLst>
            <pc:docMk/>
            <pc:sldMk cId="2771285043" sldId="322"/>
            <ac:spMk id="29" creationId="{00000000-0000-0000-0000-000000000000}"/>
          </ac:spMkLst>
        </pc:spChg>
      </pc:sldChg>
      <pc:sldChg chg="modSp mod">
        <pc:chgData name="Faaz Qadeer" userId="14d187da61ae10d6" providerId="LiveId" clId="{7C2522AF-3C1C-404D-8C32-B1FD3D44B807}" dt="2021-07-16T18:32:18.437" v="314" actId="20577"/>
        <pc:sldMkLst>
          <pc:docMk/>
          <pc:sldMk cId="2133354835" sldId="323"/>
        </pc:sldMkLst>
        <pc:spChg chg="mod">
          <ac:chgData name="Faaz Qadeer" userId="14d187da61ae10d6" providerId="LiveId" clId="{7C2522AF-3C1C-404D-8C32-B1FD3D44B807}" dt="2021-07-16T18:31:29.480" v="257" actId="20577"/>
          <ac:spMkLst>
            <pc:docMk/>
            <pc:sldMk cId="2133354835" sldId="323"/>
            <ac:spMk id="29" creationId="{00000000-0000-0000-0000-000000000000}"/>
          </ac:spMkLst>
        </pc:spChg>
        <pc:spChg chg="mod">
          <ac:chgData name="Faaz Qadeer" userId="14d187da61ae10d6" providerId="LiveId" clId="{7C2522AF-3C1C-404D-8C32-B1FD3D44B807}" dt="2021-07-16T18:32:18.437" v="314" actId="20577"/>
          <ac:spMkLst>
            <pc:docMk/>
            <pc:sldMk cId="2133354835" sldId="323"/>
            <ac:spMk id="69" creationId="{8AA89467-AF6C-4A3A-96DE-81D3223289CE}"/>
          </ac:spMkLst>
        </pc:spChg>
      </pc:sldChg>
      <pc:sldChg chg="modSp mod">
        <pc:chgData name="Faaz Qadeer" userId="14d187da61ae10d6" providerId="LiveId" clId="{7C2522AF-3C1C-404D-8C32-B1FD3D44B807}" dt="2021-07-16T18:34:55.984" v="353" actId="20577"/>
        <pc:sldMkLst>
          <pc:docMk/>
          <pc:sldMk cId="834518205" sldId="324"/>
        </pc:sldMkLst>
        <pc:spChg chg="mod">
          <ac:chgData name="Faaz Qadeer" userId="14d187da61ae10d6" providerId="LiveId" clId="{7C2522AF-3C1C-404D-8C32-B1FD3D44B807}" dt="2021-07-16T18:34:55.984" v="353" actId="20577"/>
          <ac:spMkLst>
            <pc:docMk/>
            <pc:sldMk cId="834518205" sldId="324"/>
            <ac:spMk id="69" creationId="{8AA89467-AF6C-4A3A-96DE-81D3223289CE}"/>
          </ac:spMkLst>
        </pc:spChg>
      </pc:sldChg>
      <pc:sldChg chg="modSp mod">
        <pc:chgData name="Faaz Qadeer" userId="14d187da61ae10d6" providerId="LiveId" clId="{7C2522AF-3C1C-404D-8C32-B1FD3D44B807}" dt="2021-07-16T18:36:44.025" v="413" actId="20577"/>
        <pc:sldMkLst>
          <pc:docMk/>
          <pc:sldMk cId="3596242663" sldId="325"/>
        </pc:sldMkLst>
        <pc:spChg chg="mod">
          <ac:chgData name="Faaz Qadeer" userId="14d187da61ae10d6" providerId="LiveId" clId="{7C2522AF-3C1C-404D-8C32-B1FD3D44B807}" dt="2021-07-16T18:36:44.025" v="413" actId="20577"/>
          <ac:spMkLst>
            <pc:docMk/>
            <pc:sldMk cId="3596242663" sldId="325"/>
            <ac:spMk id="26" creationId="{00000000-0000-0000-0000-000000000000}"/>
          </ac:spMkLst>
        </pc:spChg>
        <pc:spChg chg="mod">
          <ac:chgData name="Faaz Qadeer" userId="14d187da61ae10d6" providerId="LiveId" clId="{7C2522AF-3C1C-404D-8C32-B1FD3D44B807}" dt="2021-07-16T18:36:33.336" v="408" actId="20577"/>
          <ac:spMkLst>
            <pc:docMk/>
            <pc:sldMk cId="3596242663" sldId="325"/>
            <ac:spMk id="69" creationId="{8AA89467-AF6C-4A3A-96DE-81D3223289CE}"/>
          </ac:spMkLst>
        </pc:spChg>
      </pc:sldChg>
      <pc:sldChg chg="delSp modSp add del mod delAnim">
        <pc:chgData name="Faaz Qadeer" userId="14d187da61ae10d6" providerId="LiveId" clId="{7C2522AF-3C1C-404D-8C32-B1FD3D44B807}" dt="2021-07-16T18:50:23.269" v="897" actId="27636"/>
        <pc:sldMkLst>
          <pc:docMk/>
          <pc:sldMk cId="306981030" sldId="326"/>
        </pc:sldMkLst>
        <pc:spChg chg="mod">
          <ac:chgData name="Faaz Qadeer" userId="14d187da61ae10d6" providerId="LiveId" clId="{7C2522AF-3C1C-404D-8C32-B1FD3D44B807}" dt="2021-07-16T18:50:23.269" v="897" actId="27636"/>
          <ac:spMkLst>
            <pc:docMk/>
            <pc:sldMk cId="306981030" sldId="326"/>
            <ac:spMk id="29" creationId="{00000000-0000-0000-0000-000000000000}"/>
          </ac:spMkLst>
        </pc:spChg>
        <pc:spChg chg="mod">
          <ac:chgData name="Faaz Qadeer" userId="14d187da61ae10d6" providerId="LiveId" clId="{7C2522AF-3C1C-404D-8C32-B1FD3D44B807}" dt="2021-07-16T18:50:18.769" v="894" actId="20577"/>
          <ac:spMkLst>
            <pc:docMk/>
            <pc:sldMk cId="306981030" sldId="326"/>
            <ac:spMk id="69" creationId="{8AA89467-AF6C-4A3A-96DE-81D3223289CE}"/>
          </ac:spMkLst>
        </pc:spChg>
        <pc:picChg chg="del">
          <ac:chgData name="Faaz Qadeer" userId="14d187da61ae10d6" providerId="LiveId" clId="{7C2522AF-3C1C-404D-8C32-B1FD3D44B807}" dt="2021-07-16T18:50:20.802" v="895" actId="478"/>
          <ac:picMkLst>
            <pc:docMk/>
            <pc:sldMk cId="306981030" sldId="326"/>
            <ac:picMk id="3" creationId="{C07496DF-9850-4AC6-946B-3FD0ED558CCA}"/>
          </ac:picMkLst>
        </pc:picChg>
      </pc:sldChg>
      <pc:sldChg chg="delSp modSp add del mod delAnim">
        <pc:chgData name="Faaz Qadeer" userId="14d187da61ae10d6" providerId="LiveId" clId="{7C2522AF-3C1C-404D-8C32-B1FD3D44B807}" dt="2021-07-16T18:50:31.971" v="901" actId="27636"/>
        <pc:sldMkLst>
          <pc:docMk/>
          <pc:sldMk cId="1918193855" sldId="327"/>
        </pc:sldMkLst>
        <pc:spChg chg="mod">
          <ac:chgData name="Faaz Qadeer" userId="14d187da61ae10d6" providerId="LiveId" clId="{7C2522AF-3C1C-404D-8C32-B1FD3D44B807}" dt="2021-07-16T18:50:31.971" v="901" actId="27636"/>
          <ac:spMkLst>
            <pc:docMk/>
            <pc:sldMk cId="1918193855" sldId="327"/>
            <ac:spMk id="29" creationId="{00000000-0000-0000-0000-000000000000}"/>
          </ac:spMkLst>
        </pc:spChg>
        <pc:spChg chg="mod">
          <ac:chgData name="Faaz Qadeer" userId="14d187da61ae10d6" providerId="LiveId" clId="{7C2522AF-3C1C-404D-8C32-B1FD3D44B807}" dt="2021-07-16T18:50:29.520" v="899" actId="6549"/>
          <ac:spMkLst>
            <pc:docMk/>
            <pc:sldMk cId="1918193855" sldId="327"/>
            <ac:spMk id="69" creationId="{8AA89467-AF6C-4A3A-96DE-81D3223289CE}"/>
          </ac:spMkLst>
        </pc:spChg>
        <pc:picChg chg="del">
          <ac:chgData name="Faaz Qadeer" userId="14d187da61ae10d6" providerId="LiveId" clId="{7C2522AF-3C1C-404D-8C32-B1FD3D44B807}" dt="2021-07-16T18:50:27.265" v="898" actId="478"/>
          <ac:picMkLst>
            <pc:docMk/>
            <pc:sldMk cId="1918193855" sldId="327"/>
            <ac:picMk id="3" creationId="{C07496DF-9850-4AC6-946B-3FD0ED558CCA}"/>
          </ac:picMkLst>
        </pc:picChg>
      </pc:sldChg>
      <pc:sldChg chg="modSp mod">
        <pc:chgData name="Faaz Qadeer" userId="14d187da61ae10d6" providerId="LiveId" clId="{7C2522AF-3C1C-404D-8C32-B1FD3D44B807}" dt="2021-07-16T18:44:18.589" v="592" actId="1076"/>
        <pc:sldMkLst>
          <pc:docMk/>
          <pc:sldMk cId="2679980997" sldId="328"/>
        </pc:sldMkLst>
        <pc:spChg chg="mod">
          <ac:chgData name="Faaz Qadeer" userId="14d187da61ae10d6" providerId="LiveId" clId="{7C2522AF-3C1C-404D-8C32-B1FD3D44B807}" dt="2021-07-16T18:44:18.589" v="592" actId="1076"/>
          <ac:spMkLst>
            <pc:docMk/>
            <pc:sldMk cId="2679980997" sldId="328"/>
            <ac:spMk id="69" creationId="{8AA89467-AF6C-4A3A-96DE-81D3223289CE}"/>
          </ac:spMkLst>
        </pc:spChg>
      </pc:sldChg>
      <pc:sldChg chg="modSp mod">
        <pc:chgData name="Faaz Qadeer" userId="14d187da61ae10d6" providerId="LiveId" clId="{7C2522AF-3C1C-404D-8C32-B1FD3D44B807}" dt="2021-07-16T18:49:49.164" v="893" actId="20577"/>
        <pc:sldMkLst>
          <pc:docMk/>
          <pc:sldMk cId="1196881494" sldId="329"/>
        </pc:sldMkLst>
        <pc:spChg chg="mod">
          <ac:chgData name="Faaz Qadeer" userId="14d187da61ae10d6" providerId="LiveId" clId="{7C2522AF-3C1C-404D-8C32-B1FD3D44B807}" dt="2021-07-16T18:49:49.164" v="893" actId="20577"/>
          <ac:spMkLst>
            <pc:docMk/>
            <pc:sldMk cId="1196881494" sldId="329"/>
            <ac:spMk id="69" creationId="{8AA89467-AF6C-4A3A-96DE-81D3223289CE}"/>
          </ac:spMkLst>
        </pc:spChg>
      </pc:sldChg>
      <pc:sldChg chg="modSp mod">
        <pc:chgData name="Faaz Qadeer" userId="14d187da61ae10d6" providerId="LiveId" clId="{7C2522AF-3C1C-404D-8C32-B1FD3D44B807}" dt="2021-07-16T18:51:43.838" v="971" actId="20577"/>
        <pc:sldMkLst>
          <pc:docMk/>
          <pc:sldMk cId="3994136778" sldId="330"/>
        </pc:sldMkLst>
        <pc:spChg chg="mod">
          <ac:chgData name="Faaz Qadeer" userId="14d187da61ae10d6" providerId="LiveId" clId="{7C2522AF-3C1C-404D-8C32-B1FD3D44B807}" dt="2021-07-16T18:51:43.838" v="971" actId="20577"/>
          <ac:spMkLst>
            <pc:docMk/>
            <pc:sldMk cId="3994136778" sldId="330"/>
            <ac:spMk id="69" creationId="{8AA89467-AF6C-4A3A-96DE-81D3223289CE}"/>
          </ac:spMkLst>
        </pc:spChg>
      </pc:sldChg>
      <pc:sldChg chg="modSp mod">
        <pc:chgData name="Faaz Qadeer" userId="14d187da61ae10d6" providerId="LiveId" clId="{7C2522AF-3C1C-404D-8C32-B1FD3D44B807}" dt="2021-07-16T18:52:06.962" v="984" actId="20577"/>
        <pc:sldMkLst>
          <pc:docMk/>
          <pc:sldMk cId="1556846981" sldId="331"/>
        </pc:sldMkLst>
        <pc:spChg chg="mod">
          <ac:chgData name="Faaz Qadeer" userId="14d187da61ae10d6" providerId="LiveId" clId="{7C2522AF-3C1C-404D-8C32-B1FD3D44B807}" dt="2021-07-16T18:52:06.962" v="984" actId="20577"/>
          <ac:spMkLst>
            <pc:docMk/>
            <pc:sldMk cId="1556846981" sldId="331"/>
            <ac:spMk id="69" creationId="{8AA89467-AF6C-4A3A-96DE-81D3223289CE}"/>
          </ac:spMkLst>
        </pc:spChg>
      </pc:sldChg>
      <pc:sldChg chg="modSp mod">
        <pc:chgData name="Faaz Qadeer" userId="14d187da61ae10d6" providerId="LiveId" clId="{7C2522AF-3C1C-404D-8C32-B1FD3D44B807}" dt="2021-07-16T18:53:30.787" v="1025" actId="20577"/>
        <pc:sldMkLst>
          <pc:docMk/>
          <pc:sldMk cId="2607553093" sldId="332"/>
        </pc:sldMkLst>
        <pc:spChg chg="mod">
          <ac:chgData name="Faaz Qadeer" userId="14d187da61ae10d6" providerId="LiveId" clId="{7C2522AF-3C1C-404D-8C32-B1FD3D44B807}" dt="2021-07-16T18:53:10.758" v="1004" actId="20577"/>
          <ac:spMkLst>
            <pc:docMk/>
            <pc:sldMk cId="2607553093" sldId="332"/>
            <ac:spMk id="26" creationId="{00000000-0000-0000-0000-000000000000}"/>
          </ac:spMkLst>
        </pc:spChg>
        <pc:spChg chg="mod">
          <ac:chgData name="Faaz Qadeer" userId="14d187da61ae10d6" providerId="LiveId" clId="{7C2522AF-3C1C-404D-8C32-B1FD3D44B807}" dt="2021-07-16T18:53:30.787" v="1025" actId="20577"/>
          <ac:spMkLst>
            <pc:docMk/>
            <pc:sldMk cId="2607553093" sldId="332"/>
            <ac:spMk id="69" creationId="{8AA89467-AF6C-4A3A-96DE-81D3223289CE}"/>
          </ac:spMkLst>
        </pc:spChg>
      </pc:sldChg>
      <pc:sldChg chg="modSp mod">
        <pc:chgData name="Faaz Qadeer" userId="14d187da61ae10d6" providerId="LiveId" clId="{7C2522AF-3C1C-404D-8C32-B1FD3D44B807}" dt="2021-07-16T18:54:03.943" v="1032" actId="20577"/>
        <pc:sldMkLst>
          <pc:docMk/>
          <pc:sldMk cId="1031512540" sldId="333"/>
        </pc:sldMkLst>
        <pc:spChg chg="mod">
          <ac:chgData name="Faaz Qadeer" userId="14d187da61ae10d6" providerId="LiveId" clId="{7C2522AF-3C1C-404D-8C32-B1FD3D44B807}" dt="2021-07-16T18:54:03.943" v="1032" actId="20577"/>
          <ac:spMkLst>
            <pc:docMk/>
            <pc:sldMk cId="1031512540" sldId="333"/>
            <ac:spMk id="69" creationId="{8AA89467-AF6C-4A3A-96DE-81D3223289CE}"/>
          </ac:spMkLst>
        </pc:spChg>
      </pc:sldChg>
      <pc:sldChg chg="modSp mod">
        <pc:chgData name="Faaz Qadeer" userId="14d187da61ae10d6" providerId="LiveId" clId="{7C2522AF-3C1C-404D-8C32-B1FD3D44B807}" dt="2021-07-16T18:54:19.343" v="1036" actId="20577"/>
        <pc:sldMkLst>
          <pc:docMk/>
          <pc:sldMk cId="1532536149" sldId="334"/>
        </pc:sldMkLst>
        <pc:spChg chg="mod">
          <ac:chgData name="Faaz Qadeer" userId="14d187da61ae10d6" providerId="LiveId" clId="{7C2522AF-3C1C-404D-8C32-B1FD3D44B807}" dt="2021-07-16T18:54:19.343" v="1036" actId="20577"/>
          <ac:spMkLst>
            <pc:docMk/>
            <pc:sldMk cId="1532536149" sldId="334"/>
            <ac:spMk id="69" creationId="{8AA89467-AF6C-4A3A-96DE-81D3223289CE}"/>
          </ac:spMkLst>
        </pc:spChg>
      </pc:sldChg>
      <pc:sldChg chg="modSp mod">
        <pc:chgData name="Faaz Qadeer" userId="14d187da61ae10d6" providerId="LiveId" clId="{7C2522AF-3C1C-404D-8C32-B1FD3D44B807}" dt="2021-07-16T18:59:13.783" v="1177" actId="20577"/>
        <pc:sldMkLst>
          <pc:docMk/>
          <pc:sldMk cId="113067332" sldId="335"/>
        </pc:sldMkLst>
        <pc:spChg chg="mod">
          <ac:chgData name="Faaz Qadeer" userId="14d187da61ae10d6" providerId="LiveId" clId="{7C2522AF-3C1C-404D-8C32-B1FD3D44B807}" dt="2021-07-16T18:59:13.783" v="1177" actId="20577"/>
          <ac:spMkLst>
            <pc:docMk/>
            <pc:sldMk cId="113067332" sldId="335"/>
            <ac:spMk id="69" creationId="{8AA89467-AF6C-4A3A-96DE-81D3223289CE}"/>
          </ac:spMkLst>
        </pc:spChg>
      </pc:sldChg>
      <pc:sldChg chg="addSp delSp modSp new mod modClrScheme chgLayout">
        <pc:chgData name="Faaz Qadeer" userId="14d187da61ae10d6" providerId="LiveId" clId="{7C2522AF-3C1C-404D-8C32-B1FD3D44B807}" dt="2021-07-16T18:28:34.101" v="161" actId="478"/>
        <pc:sldMkLst>
          <pc:docMk/>
          <pc:sldMk cId="1165519756" sldId="341"/>
        </pc:sldMkLst>
        <pc:spChg chg="mod ord">
          <ac:chgData name="Faaz Qadeer" userId="14d187da61ae10d6" providerId="LiveId" clId="{7C2522AF-3C1C-404D-8C32-B1FD3D44B807}" dt="2021-07-16T18:28:29.269" v="160" actId="1076"/>
          <ac:spMkLst>
            <pc:docMk/>
            <pc:sldMk cId="1165519756" sldId="341"/>
            <ac:spMk id="2" creationId="{0DE6D843-A0E9-4772-8037-67CAA9EF4A39}"/>
          </ac:spMkLst>
        </pc:spChg>
        <pc:spChg chg="mod ord">
          <ac:chgData name="Faaz Qadeer" userId="14d187da61ae10d6" providerId="LiveId" clId="{7C2522AF-3C1C-404D-8C32-B1FD3D44B807}" dt="2021-07-16T18:28:17.993" v="159" actId="700"/>
          <ac:spMkLst>
            <pc:docMk/>
            <pc:sldMk cId="1165519756" sldId="341"/>
            <ac:spMk id="3" creationId="{D28C1E2D-AEFF-4982-BBAA-591D7D25050B}"/>
          </ac:spMkLst>
        </pc:spChg>
        <pc:spChg chg="mod ord">
          <ac:chgData name="Faaz Qadeer" userId="14d187da61ae10d6" providerId="LiveId" clId="{7C2522AF-3C1C-404D-8C32-B1FD3D44B807}" dt="2021-07-16T18:28:17.993" v="159" actId="700"/>
          <ac:spMkLst>
            <pc:docMk/>
            <pc:sldMk cId="1165519756" sldId="341"/>
            <ac:spMk id="4" creationId="{A77B9FCF-052E-4E97-867D-26C4718FBD0E}"/>
          </ac:spMkLst>
        </pc:spChg>
        <pc:spChg chg="del">
          <ac:chgData name="Faaz Qadeer" userId="14d187da61ae10d6" providerId="LiveId" clId="{7C2522AF-3C1C-404D-8C32-B1FD3D44B807}" dt="2021-07-16T18:28:17.993" v="159" actId="700"/>
          <ac:spMkLst>
            <pc:docMk/>
            <pc:sldMk cId="1165519756" sldId="341"/>
            <ac:spMk id="5" creationId="{DD6A8506-A3A8-4FB0-A3CF-2D797A90ED3E}"/>
          </ac:spMkLst>
        </pc:spChg>
        <pc:spChg chg="del">
          <ac:chgData name="Faaz Qadeer" userId="14d187da61ae10d6" providerId="LiveId" clId="{7C2522AF-3C1C-404D-8C32-B1FD3D44B807}" dt="2021-07-16T18:28:00.986" v="158" actId="478"/>
          <ac:spMkLst>
            <pc:docMk/>
            <pc:sldMk cId="1165519756" sldId="341"/>
            <ac:spMk id="6" creationId="{3CCE47FF-377B-4362-BF80-2DE7F5B40AFB}"/>
          </ac:spMkLst>
        </pc:spChg>
        <pc:spChg chg="del mod ord">
          <ac:chgData name="Faaz Qadeer" userId="14d187da61ae10d6" providerId="LiveId" clId="{7C2522AF-3C1C-404D-8C32-B1FD3D44B807}" dt="2021-07-16T18:28:17.993" v="159" actId="700"/>
          <ac:spMkLst>
            <pc:docMk/>
            <pc:sldMk cId="1165519756" sldId="341"/>
            <ac:spMk id="7" creationId="{FE87ED83-E2F8-450D-917A-FD8BE043AE57}"/>
          </ac:spMkLst>
        </pc:spChg>
        <pc:spChg chg="del">
          <ac:chgData name="Faaz Qadeer" userId="14d187da61ae10d6" providerId="LiveId" clId="{7C2522AF-3C1C-404D-8C32-B1FD3D44B807}" dt="2021-07-16T18:28:17.993" v="159" actId="700"/>
          <ac:spMkLst>
            <pc:docMk/>
            <pc:sldMk cId="1165519756" sldId="341"/>
            <ac:spMk id="8" creationId="{52E48A27-8C37-4C5A-9988-C0430653B006}"/>
          </ac:spMkLst>
        </pc:spChg>
        <pc:spChg chg="add del mod ord">
          <ac:chgData name="Faaz Qadeer" userId="14d187da61ae10d6" providerId="LiveId" clId="{7C2522AF-3C1C-404D-8C32-B1FD3D44B807}" dt="2021-07-16T18:28:34.101" v="161" actId="478"/>
          <ac:spMkLst>
            <pc:docMk/>
            <pc:sldMk cId="1165519756" sldId="341"/>
            <ac:spMk id="9" creationId="{36C99293-34BD-457C-A844-8A3A5CF91BDF}"/>
          </ac:spMkLst>
        </pc:spChg>
      </pc:sldChg>
      <pc:sldChg chg="addSp delSp modSp new mod modClrScheme chgLayout">
        <pc:chgData name="Faaz Qadeer" userId="14d187da61ae10d6" providerId="LiveId" clId="{7C2522AF-3C1C-404D-8C32-B1FD3D44B807}" dt="2021-07-16T18:51:05.885" v="956" actId="20577"/>
        <pc:sldMkLst>
          <pc:docMk/>
          <pc:sldMk cId="514098839" sldId="342"/>
        </pc:sldMkLst>
        <pc:spChg chg="del mod ord">
          <ac:chgData name="Faaz Qadeer" userId="14d187da61ae10d6" providerId="LiveId" clId="{7C2522AF-3C1C-404D-8C32-B1FD3D44B807}" dt="2021-07-16T18:44:46.106" v="594" actId="700"/>
          <ac:spMkLst>
            <pc:docMk/>
            <pc:sldMk cId="514098839" sldId="342"/>
            <ac:spMk id="2" creationId="{B6B4F62D-F13E-4DAD-A91B-E8AF697E86E9}"/>
          </ac:spMkLst>
        </pc:spChg>
        <pc:spChg chg="mod ord">
          <ac:chgData name="Faaz Qadeer" userId="14d187da61ae10d6" providerId="LiveId" clId="{7C2522AF-3C1C-404D-8C32-B1FD3D44B807}" dt="2021-07-16T18:45:08.655" v="635" actId="700"/>
          <ac:spMkLst>
            <pc:docMk/>
            <pc:sldMk cId="514098839" sldId="342"/>
            <ac:spMk id="3" creationId="{7A5F2C1B-F261-4557-A6F1-214426EF1561}"/>
          </ac:spMkLst>
        </pc:spChg>
        <pc:spChg chg="mod ord">
          <ac:chgData name="Faaz Qadeer" userId="14d187da61ae10d6" providerId="LiveId" clId="{7C2522AF-3C1C-404D-8C32-B1FD3D44B807}" dt="2021-07-16T18:45:08.655" v="635" actId="700"/>
          <ac:spMkLst>
            <pc:docMk/>
            <pc:sldMk cId="514098839" sldId="342"/>
            <ac:spMk id="4" creationId="{BD184B80-3372-44C7-A47D-C9A5B75DBE0D}"/>
          </ac:spMkLst>
        </pc:spChg>
        <pc:spChg chg="del">
          <ac:chgData name="Faaz Qadeer" userId="14d187da61ae10d6" providerId="LiveId" clId="{7C2522AF-3C1C-404D-8C32-B1FD3D44B807}" dt="2021-07-16T18:44:46.106" v="594" actId="700"/>
          <ac:spMkLst>
            <pc:docMk/>
            <pc:sldMk cId="514098839" sldId="342"/>
            <ac:spMk id="5" creationId="{F4DDAC58-DCCB-4AB2-AF0E-CF74A585F310}"/>
          </ac:spMkLst>
        </pc:spChg>
        <pc:spChg chg="del">
          <ac:chgData name="Faaz Qadeer" userId="14d187da61ae10d6" providerId="LiveId" clId="{7C2522AF-3C1C-404D-8C32-B1FD3D44B807}" dt="2021-07-16T18:44:46.106" v="594" actId="700"/>
          <ac:spMkLst>
            <pc:docMk/>
            <pc:sldMk cId="514098839" sldId="342"/>
            <ac:spMk id="6" creationId="{56BF0CBA-EAF1-4BB7-80C2-15BA75FCF808}"/>
          </ac:spMkLst>
        </pc:spChg>
        <pc:spChg chg="del mod ord">
          <ac:chgData name="Faaz Qadeer" userId="14d187da61ae10d6" providerId="LiveId" clId="{7C2522AF-3C1C-404D-8C32-B1FD3D44B807}" dt="2021-07-16T18:44:46.106" v="594" actId="700"/>
          <ac:spMkLst>
            <pc:docMk/>
            <pc:sldMk cId="514098839" sldId="342"/>
            <ac:spMk id="7" creationId="{34C75F38-BB70-4C0C-83FB-438B8CB8EBA7}"/>
          </ac:spMkLst>
        </pc:spChg>
        <pc:spChg chg="del">
          <ac:chgData name="Faaz Qadeer" userId="14d187da61ae10d6" providerId="LiveId" clId="{7C2522AF-3C1C-404D-8C32-B1FD3D44B807}" dt="2021-07-16T18:44:46.106" v="594" actId="700"/>
          <ac:spMkLst>
            <pc:docMk/>
            <pc:sldMk cId="514098839" sldId="342"/>
            <ac:spMk id="8" creationId="{5A412A4F-86F4-4740-B152-F266F2C3311A}"/>
          </ac:spMkLst>
        </pc:spChg>
        <pc:spChg chg="add mod ord">
          <ac:chgData name="Faaz Qadeer" userId="14d187da61ae10d6" providerId="LiveId" clId="{7C2522AF-3C1C-404D-8C32-B1FD3D44B807}" dt="2021-07-16T18:45:08.655" v="635" actId="700"/>
          <ac:spMkLst>
            <pc:docMk/>
            <pc:sldMk cId="514098839" sldId="342"/>
            <ac:spMk id="9" creationId="{D2CC06B3-931A-426D-B104-6C1635EB0752}"/>
          </ac:spMkLst>
        </pc:spChg>
        <pc:spChg chg="add del mod ord">
          <ac:chgData name="Faaz Qadeer" userId="14d187da61ae10d6" providerId="LiveId" clId="{7C2522AF-3C1C-404D-8C32-B1FD3D44B807}" dt="2021-07-16T18:45:08.655" v="635" actId="700"/>
          <ac:spMkLst>
            <pc:docMk/>
            <pc:sldMk cId="514098839" sldId="342"/>
            <ac:spMk id="10" creationId="{E7756B7C-9708-4FCA-9E51-3D3804819006}"/>
          </ac:spMkLst>
        </pc:spChg>
        <pc:spChg chg="add mod ord">
          <ac:chgData name="Faaz Qadeer" userId="14d187da61ae10d6" providerId="LiveId" clId="{7C2522AF-3C1C-404D-8C32-B1FD3D44B807}" dt="2021-07-16T18:51:05.885" v="956" actId="20577"/>
          <ac:spMkLst>
            <pc:docMk/>
            <pc:sldMk cId="514098839" sldId="342"/>
            <ac:spMk id="11" creationId="{963A547B-AEDF-4C37-BC79-2236B0A9A5E0}"/>
          </ac:spMkLst>
        </pc:spChg>
        <pc:spChg chg="add mod ord">
          <ac:chgData name="Faaz Qadeer" userId="14d187da61ae10d6" providerId="LiveId" clId="{7C2522AF-3C1C-404D-8C32-B1FD3D44B807}" dt="2021-07-16T18:45:20.528" v="655" actId="20577"/>
          <ac:spMkLst>
            <pc:docMk/>
            <pc:sldMk cId="514098839" sldId="342"/>
            <ac:spMk id="12" creationId="{263F2339-39DE-4852-B2E4-8EF7B53B3D01}"/>
          </ac:spMkLst>
        </pc:spChg>
      </pc:sldChg>
      <pc:sldChg chg="addSp delSp modSp new mod modClrScheme chgLayout">
        <pc:chgData name="Faaz Qadeer" userId="14d187da61ae10d6" providerId="LiveId" clId="{7C2522AF-3C1C-404D-8C32-B1FD3D44B807}" dt="2021-07-16T18:57:42.689" v="1142" actId="20577"/>
        <pc:sldMkLst>
          <pc:docMk/>
          <pc:sldMk cId="2972185628" sldId="343"/>
        </pc:sldMkLst>
        <pc:spChg chg="del mod ord">
          <ac:chgData name="Faaz Qadeer" userId="14d187da61ae10d6" providerId="LiveId" clId="{7C2522AF-3C1C-404D-8C32-B1FD3D44B807}" dt="2021-07-16T18:55:30.451" v="1040" actId="700"/>
          <ac:spMkLst>
            <pc:docMk/>
            <pc:sldMk cId="2972185628" sldId="343"/>
            <ac:spMk id="2" creationId="{04021CDF-3127-4072-826C-E975320F7694}"/>
          </ac:spMkLst>
        </pc:spChg>
        <pc:spChg chg="mod ord">
          <ac:chgData name="Faaz Qadeer" userId="14d187da61ae10d6" providerId="LiveId" clId="{7C2522AF-3C1C-404D-8C32-B1FD3D44B807}" dt="2021-07-16T18:55:30.451" v="1040" actId="700"/>
          <ac:spMkLst>
            <pc:docMk/>
            <pc:sldMk cId="2972185628" sldId="343"/>
            <ac:spMk id="3" creationId="{55024B43-D6AB-4C5C-9A2C-0960E6B51A56}"/>
          </ac:spMkLst>
        </pc:spChg>
        <pc:spChg chg="mod ord">
          <ac:chgData name="Faaz Qadeer" userId="14d187da61ae10d6" providerId="LiveId" clId="{7C2522AF-3C1C-404D-8C32-B1FD3D44B807}" dt="2021-07-16T18:55:30.451" v="1040" actId="700"/>
          <ac:spMkLst>
            <pc:docMk/>
            <pc:sldMk cId="2972185628" sldId="343"/>
            <ac:spMk id="4" creationId="{45086499-1013-4600-95D4-C3EF0FE68643}"/>
          </ac:spMkLst>
        </pc:spChg>
        <pc:spChg chg="del">
          <ac:chgData name="Faaz Qadeer" userId="14d187da61ae10d6" providerId="LiveId" clId="{7C2522AF-3C1C-404D-8C32-B1FD3D44B807}" dt="2021-07-16T18:55:30.451" v="1040" actId="700"/>
          <ac:spMkLst>
            <pc:docMk/>
            <pc:sldMk cId="2972185628" sldId="343"/>
            <ac:spMk id="5" creationId="{CC9BED7B-AA51-41BB-8545-EB2B569BC777}"/>
          </ac:spMkLst>
        </pc:spChg>
        <pc:spChg chg="del">
          <ac:chgData name="Faaz Qadeer" userId="14d187da61ae10d6" providerId="LiveId" clId="{7C2522AF-3C1C-404D-8C32-B1FD3D44B807}" dt="2021-07-16T18:55:30.451" v="1040" actId="700"/>
          <ac:spMkLst>
            <pc:docMk/>
            <pc:sldMk cId="2972185628" sldId="343"/>
            <ac:spMk id="6" creationId="{5A22E9DA-65D0-4961-A1EC-BC45735BAC45}"/>
          </ac:spMkLst>
        </pc:spChg>
        <pc:spChg chg="del mod ord">
          <ac:chgData name="Faaz Qadeer" userId="14d187da61ae10d6" providerId="LiveId" clId="{7C2522AF-3C1C-404D-8C32-B1FD3D44B807}" dt="2021-07-16T18:55:30.451" v="1040" actId="700"/>
          <ac:spMkLst>
            <pc:docMk/>
            <pc:sldMk cId="2972185628" sldId="343"/>
            <ac:spMk id="7" creationId="{20A3A139-CE70-4567-A517-CC204FE5425B}"/>
          </ac:spMkLst>
        </pc:spChg>
        <pc:spChg chg="del mod ord">
          <ac:chgData name="Faaz Qadeer" userId="14d187da61ae10d6" providerId="LiveId" clId="{7C2522AF-3C1C-404D-8C32-B1FD3D44B807}" dt="2021-07-16T18:55:30.451" v="1040" actId="700"/>
          <ac:spMkLst>
            <pc:docMk/>
            <pc:sldMk cId="2972185628" sldId="343"/>
            <ac:spMk id="8" creationId="{8E0CDBDE-CC70-4332-9850-1E72CB56D5F9}"/>
          </ac:spMkLst>
        </pc:spChg>
        <pc:spChg chg="add mod ord">
          <ac:chgData name="Faaz Qadeer" userId="14d187da61ae10d6" providerId="LiveId" clId="{7C2522AF-3C1C-404D-8C32-B1FD3D44B807}" dt="2021-07-16T18:55:55.982" v="1044" actId="6549"/>
          <ac:spMkLst>
            <pc:docMk/>
            <pc:sldMk cId="2972185628" sldId="343"/>
            <ac:spMk id="9" creationId="{8042B800-4CB9-408B-8FF1-46C579B23C0A}"/>
          </ac:spMkLst>
        </pc:spChg>
        <pc:spChg chg="add mod ord">
          <ac:chgData name="Faaz Qadeer" userId="14d187da61ae10d6" providerId="LiveId" clId="{7C2522AF-3C1C-404D-8C32-B1FD3D44B807}" dt="2021-07-16T18:57:42.689" v="1142" actId="20577"/>
          <ac:spMkLst>
            <pc:docMk/>
            <pc:sldMk cId="2972185628" sldId="343"/>
            <ac:spMk id="10" creationId="{69CF127D-E1EF-4F86-BC51-52C39A67A46C}"/>
          </ac:spMkLst>
        </pc:spChg>
        <pc:spChg chg="add mod ord">
          <ac:chgData name="Faaz Qadeer" userId="14d187da61ae10d6" providerId="LiveId" clId="{7C2522AF-3C1C-404D-8C32-B1FD3D44B807}" dt="2021-07-16T18:56:02.311" v="1053" actId="20577"/>
          <ac:spMkLst>
            <pc:docMk/>
            <pc:sldMk cId="2972185628" sldId="343"/>
            <ac:spMk id="11" creationId="{DBE5B9EA-6523-4DC7-A9BE-AE81CDE0B07D}"/>
          </ac:spMkLst>
        </pc:spChg>
      </pc:sldChg>
    </pc:docChg>
  </pc:docChgLst>
  <pc:docChgLst>
    <pc:chgData name="Umair Aziz" userId="4cae2975292fd6c1" providerId="LiveId" clId="{637C256B-4C52-4AC6-BB42-0D9BC8E1B7AB}"/>
    <pc:docChg chg="undo custSel addSld delSld modSld sldOrd">
      <pc:chgData name="Umair Aziz" userId="4cae2975292fd6c1" providerId="LiveId" clId="{637C256B-4C52-4AC6-BB42-0D9BC8E1B7AB}" dt="2021-07-17T01:35:02.090" v="4009" actId="20577"/>
      <pc:docMkLst>
        <pc:docMk/>
      </pc:docMkLst>
      <pc:sldChg chg="modSp mod ord">
        <pc:chgData name="Umair Aziz" userId="4cae2975292fd6c1" providerId="LiveId" clId="{637C256B-4C52-4AC6-BB42-0D9BC8E1B7AB}" dt="2021-07-16T20:23:22.843" v="1578" actId="20577"/>
        <pc:sldMkLst>
          <pc:docMk/>
          <pc:sldMk cId="217347796" sldId="259"/>
        </pc:sldMkLst>
        <pc:spChg chg="mod">
          <ac:chgData name="Umair Aziz" userId="4cae2975292fd6c1" providerId="LiveId" clId="{637C256B-4C52-4AC6-BB42-0D9BC8E1B7AB}" dt="2021-07-16T20:23:22.843" v="1578" actId="20577"/>
          <ac:spMkLst>
            <pc:docMk/>
            <pc:sldMk cId="217347796" sldId="259"/>
            <ac:spMk id="2" creationId="{00000000-0000-0000-0000-000000000000}"/>
          </ac:spMkLst>
        </pc:spChg>
      </pc:sldChg>
      <pc:sldChg chg="addSp delSp modSp mod delAnim">
        <pc:chgData name="Umair Aziz" userId="4cae2975292fd6c1" providerId="LiveId" clId="{637C256B-4C52-4AC6-BB42-0D9BC8E1B7AB}" dt="2021-07-17T01:33:26.424" v="3925" actId="20577"/>
        <pc:sldMkLst>
          <pc:docMk/>
          <pc:sldMk cId="2405910777" sldId="260"/>
        </pc:sldMkLst>
        <pc:spChg chg="mod">
          <ac:chgData name="Umair Aziz" userId="4cae2975292fd6c1" providerId="LiveId" clId="{637C256B-4C52-4AC6-BB42-0D9BC8E1B7AB}" dt="2021-07-17T01:33:15.495" v="3917" actId="20577"/>
          <ac:spMkLst>
            <pc:docMk/>
            <pc:sldMk cId="2405910777" sldId="260"/>
            <ac:spMk id="2" creationId="{00000000-0000-0000-0000-000000000000}"/>
          </ac:spMkLst>
        </pc:spChg>
        <pc:spChg chg="mod">
          <ac:chgData name="Umair Aziz" userId="4cae2975292fd6c1" providerId="LiveId" clId="{637C256B-4C52-4AC6-BB42-0D9BC8E1B7AB}" dt="2021-07-17T01:33:26.424" v="3925" actId="20577"/>
          <ac:spMkLst>
            <pc:docMk/>
            <pc:sldMk cId="2405910777" sldId="260"/>
            <ac:spMk id="32" creationId="{3F9DD2B0-56D2-4FC8-BD35-06FA161B8441}"/>
          </ac:spMkLst>
        </pc:spChg>
        <pc:picChg chg="add del mod">
          <ac:chgData name="Umair Aziz" userId="4cae2975292fd6c1" providerId="LiveId" clId="{637C256B-4C52-4AC6-BB42-0D9BC8E1B7AB}" dt="2021-07-16T20:08:03.470" v="1499" actId="478"/>
          <ac:picMkLst>
            <pc:docMk/>
            <pc:sldMk cId="2405910777" sldId="260"/>
            <ac:picMk id="5" creationId="{A38D4E7E-C315-4905-AD06-2EC4C13403B6}"/>
          </ac:picMkLst>
        </pc:picChg>
        <pc:picChg chg="add del mod">
          <ac:chgData name="Umair Aziz" userId="4cae2975292fd6c1" providerId="LiveId" clId="{637C256B-4C52-4AC6-BB42-0D9BC8E1B7AB}" dt="2021-07-16T20:21:30.346" v="1565" actId="478"/>
          <ac:picMkLst>
            <pc:docMk/>
            <pc:sldMk cId="2405910777" sldId="260"/>
            <ac:picMk id="7" creationId="{B87309D5-FB35-41AF-9879-7C021482825A}"/>
          </ac:picMkLst>
        </pc:picChg>
        <pc:picChg chg="del">
          <ac:chgData name="Umair Aziz" userId="4cae2975292fd6c1" providerId="LiveId" clId="{637C256B-4C52-4AC6-BB42-0D9BC8E1B7AB}" dt="2021-07-16T19:26:45.972" v="2" actId="478"/>
          <ac:picMkLst>
            <pc:docMk/>
            <pc:sldMk cId="2405910777" sldId="260"/>
            <ac:picMk id="8" creationId="{897060AA-10E9-48DA-B652-E7A170BD64E3}"/>
          </ac:picMkLst>
        </pc:picChg>
        <pc:picChg chg="add mod">
          <ac:chgData name="Umair Aziz" userId="4cae2975292fd6c1" providerId="LiveId" clId="{637C256B-4C52-4AC6-BB42-0D9BC8E1B7AB}" dt="2021-07-16T20:21:41.537" v="1569" actId="14100"/>
          <ac:picMkLst>
            <pc:docMk/>
            <pc:sldMk cId="2405910777" sldId="260"/>
            <ac:picMk id="10" creationId="{DB2CC1D9-0D3F-495C-A4AE-1E1C1A927F94}"/>
          </ac:picMkLst>
        </pc:picChg>
      </pc:sldChg>
      <pc:sldChg chg="modSp mod">
        <pc:chgData name="Umair Aziz" userId="4cae2975292fd6c1" providerId="LiveId" clId="{637C256B-4C52-4AC6-BB42-0D9BC8E1B7AB}" dt="2021-07-17T00:44:15.533" v="1824" actId="1036"/>
        <pc:sldMkLst>
          <pc:docMk/>
          <pc:sldMk cId="2385085913" sldId="270"/>
        </pc:sldMkLst>
        <pc:spChg chg="mod">
          <ac:chgData name="Umair Aziz" userId="4cae2975292fd6c1" providerId="LiveId" clId="{637C256B-4C52-4AC6-BB42-0D9BC8E1B7AB}" dt="2021-07-16T19:57:28.877" v="1216" actId="14100"/>
          <ac:spMkLst>
            <pc:docMk/>
            <pc:sldMk cId="2385085913" sldId="270"/>
            <ac:spMk id="27" creationId="{00000000-0000-0000-0000-000000000000}"/>
          </ac:spMkLst>
        </pc:spChg>
        <pc:spChg chg="mod">
          <ac:chgData name="Umair Aziz" userId="4cae2975292fd6c1" providerId="LiveId" clId="{637C256B-4C52-4AC6-BB42-0D9BC8E1B7AB}" dt="2021-07-17T00:44:15.533" v="1824" actId="1036"/>
          <ac:spMkLst>
            <pc:docMk/>
            <pc:sldMk cId="2385085913" sldId="270"/>
            <ac:spMk id="28" creationId="{00000000-0000-0000-0000-000000000000}"/>
          </ac:spMkLst>
        </pc:spChg>
      </pc:sldChg>
      <pc:sldChg chg="modSp mod">
        <pc:chgData name="Umair Aziz" userId="4cae2975292fd6c1" providerId="LiveId" clId="{637C256B-4C52-4AC6-BB42-0D9BC8E1B7AB}" dt="2021-07-17T01:30:35.461" v="3903" actId="20577"/>
        <pc:sldMkLst>
          <pc:docMk/>
          <pc:sldMk cId="576262504" sldId="315"/>
        </pc:sldMkLst>
        <pc:spChg chg="mod">
          <ac:chgData name="Umair Aziz" userId="4cae2975292fd6c1" providerId="LiveId" clId="{637C256B-4C52-4AC6-BB42-0D9BC8E1B7AB}" dt="2021-07-17T01:30:35.461" v="3903" actId="20577"/>
          <ac:spMkLst>
            <pc:docMk/>
            <pc:sldMk cId="576262504" sldId="315"/>
            <ac:spMk id="29" creationId="{00000000-0000-0000-0000-000000000000}"/>
          </ac:spMkLst>
        </pc:spChg>
        <pc:spChg chg="mod">
          <ac:chgData name="Umair Aziz" userId="4cae2975292fd6c1" providerId="LiveId" clId="{637C256B-4C52-4AC6-BB42-0D9BC8E1B7AB}" dt="2021-07-17T01:30:12.959" v="3901"/>
          <ac:spMkLst>
            <pc:docMk/>
            <pc:sldMk cId="576262504" sldId="315"/>
            <ac:spMk id="69" creationId="{8AA89467-AF6C-4A3A-96DE-81D3223289CE}"/>
          </ac:spMkLst>
        </pc:spChg>
        <pc:picChg chg="mod">
          <ac:chgData name="Umair Aziz" userId="4cae2975292fd6c1" providerId="LiveId" clId="{637C256B-4C52-4AC6-BB42-0D9BC8E1B7AB}" dt="2021-07-17T00:44:37.210" v="1825" actId="14100"/>
          <ac:picMkLst>
            <pc:docMk/>
            <pc:sldMk cId="576262504" sldId="315"/>
            <ac:picMk id="67" creationId="{A2E12E37-8160-44D7-B895-6FAF8015530D}"/>
          </ac:picMkLst>
        </pc:picChg>
      </pc:sldChg>
      <pc:sldChg chg="modSp del mod ord">
        <pc:chgData name="Umair Aziz" userId="4cae2975292fd6c1" providerId="LiveId" clId="{637C256B-4C52-4AC6-BB42-0D9BC8E1B7AB}" dt="2021-07-17T01:25:20.579" v="3845" actId="47"/>
        <pc:sldMkLst>
          <pc:docMk/>
          <pc:sldMk cId="1742420350" sldId="317"/>
        </pc:sldMkLst>
        <pc:spChg chg="mod">
          <ac:chgData name="Umair Aziz" userId="4cae2975292fd6c1" providerId="LiveId" clId="{637C256B-4C52-4AC6-BB42-0D9BC8E1B7AB}" dt="2021-07-17T01:20:56.642" v="3478" actId="14100"/>
          <ac:spMkLst>
            <pc:docMk/>
            <pc:sldMk cId="1742420350" sldId="317"/>
            <ac:spMk id="7" creationId="{9918B920-AECA-4284-85AC-D929E2996559}"/>
          </ac:spMkLst>
        </pc:spChg>
        <pc:spChg chg="mod">
          <ac:chgData name="Umair Aziz" userId="4cae2975292fd6c1" providerId="LiveId" clId="{637C256B-4C52-4AC6-BB42-0D9BC8E1B7AB}" dt="2021-07-17T01:25:05.439" v="3824" actId="20577"/>
          <ac:spMkLst>
            <pc:docMk/>
            <pc:sldMk cId="1742420350" sldId="317"/>
            <ac:spMk id="26" creationId="{00000000-0000-0000-0000-000000000000}"/>
          </ac:spMkLst>
        </pc:spChg>
      </pc:sldChg>
      <pc:sldChg chg="modSp mod">
        <pc:chgData name="Umair Aziz" userId="4cae2975292fd6c1" providerId="LiveId" clId="{637C256B-4C52-4AC6-BB42-0D9BC8E1B7AB}" dt="2021-07-17T01:26:12.800" v="3849" actId="1036"/>
        <pc:sldMkLst>
          <pc:docMk/>
          <pc:sldMk cId="2947346621" sldId="318"/>
        </pc:sldMkLst>
        <pc:spChg chg="mod">
          <ac:chgData name="Umair Aziz" userId="4cae2975292fd6c1" providerId="LiveId" clId="{637C256B-4C52-4AC6-BB42-0D9BC8E1B7AB}" dt="2021-07-16T20:23:38.689" v="1581" actId="20577"/>
          <ac:spMkLst>
            <pc:docMk/>
            <pc:sldMk cId="2947346621" sldId="318"/>
            <ac:spMk id="5" creationId="{00000000-0000-0000-0000-000000000000}"/>
          </ac:spMkLst>
        </pc:spChg>
        <pc:spChg chg="mod">
          <ac:chgData name="Umair Aziz" userId="4cae2975292fd6c1" providerId="LiveId" clId="{637C256B-4C52-4AC6-BB42-0D9BC8E1B7AB}" dt="2021-07-17T01:26:08.683" v="3848" actId="14100"/>
          <ac:spMkLst>
            <pc:docMk/>
            <pc:sldMk cId="2947346621" sldId="318"/>
            <ac:spMk id="19" creationId="{44C7E57A-4265-49EF-B079-6EA8347E86EB}"/>
          </ac:spMkLst>
        </pc:spChg>
        <pc:spChg chg="mod">
          <ac:chgData name="Umair Aziz" userId="4cae2975292fd6c1" providerId="LiveId" clId="{637C256B-4C52-4AC6-BB42-0D9BC8E1B7AB}" dt="2021-07-17T01:25:48.314" v="3846" actId="14100"/>
          <ac:spMkLst>
            <pc:docMk/>
            <pc:sldMk cId="2947346621" sldId="318"/>
            <ac:spMk id="20" creationId="{C0CCC163-4A2D-4A9F-BC62-FCE9D9F341F0}"/>
          </ac:spMkLst>
        </pc:spChg>
        <pc:picChg chg="mod">
          <ac:chgData name="Umair Aziz" userId="4cae2975292fd6c1" providerId="LiveId" clId="{637C256B-4C52-4AC6-BB42-0D9BC8E1B7AB}" dt="2021-07-17T01:26:12.800" v="3849" actId="1036"/>
          <ac:picMkLst>
            <pc:docMk/>
            <pc:sldMk cId="2947346621" sldId="318"/>
            <ac:picMk id="17" creationId="{910B0E6E-978F-4FC1-B7C9-157EC55FD4D7}"/>
          </ac:picMkLst>
        </pc:picChg>
      </pc:sldChg>
      <pc:sldChg chg="ord">
        <pc:chgData name="Umair Aziz" userId="4cae2975292fd6c1" providerId="LiveId" clId="{637C256B-4C52-4AC6-BB42-0D9BC8E1B7AB}" dt="2021-07-17T00:58:51.251" v="1869"/>
        <pc:sldMkLst>
          <pc:docMk/>
          <pc:sldMk cId="3952816512" sldId="320"/>
        </pc:sldMkLst>
      </pc:sldChg>
      <pc:sldChg chg="ord">
        <pc:chgData name="Umair Aziz" userId="4cae2975292fd6c1" providerId="LiveId" clId="{637C256B-4C52-4AC6-BB42-0D9BC8E1B7AB}" dt="2021-07-17T00:58:39.434" v="1863"/>
        <pc:sldMkLst>
          <pc:docMk/>
          <pc:sldMk cId="2566769646" sldId="321"/>
        </pc:sldMkLst>
      </pc:sldChg>
      <pc:sldChg chg="modSp mod ord">
        <pc:chgData name="Umair Aziz" userId="4cae2975292fd6c1" providerId="LiveId" clId="{637C256B-4C52-4AC6-BB42-0D9BC8E1B7AB}" dt="2021-07-17T01:31:09.650" v="3904" actId="20577"/>
        <pc:sldMkLst>
          <pc:docMk/>
          <pc:sldMk cId="2771285043" sldId="322"/>
        </pc:sldMkLst>
        <pc:spChg chg="mod">
          <ac:chgData name="Umair Aziz" userId="4cae2975292fd6c1" providerId="LiveId" clId="{637C256B-4C52-4AC6-BB42-0D9BC8E1B7AB}" dt="2021-07-17T01:31:09.650" v="3904" actId="20577"/>
          <ac:spMkLst>
            <pc:docMk/>
            <pc:sldMk cId="2771285043" sldId="322"/>
            <ac:spMk id="69" creationId="{8AA89467-AF6C-4A3A-96DE-81D3223289CE}"/>
          </ac:spMkLst>
        </pc:spChg>
      </pc:sldChg>
      <pc:sldChg chg="modSp mod ord">
        <pc:chgData name="Umair Aziz" userId="4cae2975292fd6c1" providerId="LiveId" clId="{637C256B-4C52-4AC6-BB42-0D9BC8E1B7AB}" dt="2021-07-17T01:00:52.594" v="1920" actId="14100"/>
        <pc:sldMkLst>
          <pc:docMk/>
          <pc:sldMk cId="2133354835" sldId="323"/>
        </pc:sldMkLst>
        <pc:spChg chg="mod">
          <ac:chgData name="Umair Aziz" userId="4cae2975292fd6c1" providerId="LiveId" clId="{637C256B-4C52-4AC6-BB42-0D9BC8E1B7AB}" dt="2021-07-17T01:00:52.594" v="1920" actId="14100"/>
          <ac:spMkLst>
            <pc:docMk/>
            <pc:sldMk cId="2133354835" sldId="323"/>
            <ac:spMk id="69" creationId="{8AA89467-AF6C-4A3A-96DE-81D3223289CE}"/>
          </ac:spMkLst>
        </pc:spChg>
      </pc:sldChg>
      <pc:sldChg chg="addSp delSp modSp mod">
        <pc:chgData name="Umair Aziz" userId="4cae2975292fd6c1" providerId="LiveId" clId="{637C256B-4C52-4AC6-BB42-0D9BC8E1B7AB}" dt="2021-07-17T01:32:01.446" v="3906" actId="20577"/>
        <pc:sldMkLst>
          <pc:docMk/>
          <pc:sldMk cId="306981030" sldId="326"/>
        </pc:sldMkLst>
        <pc:spChg chg="mod">
          <ac:chgData name="Umair Aziz" userId="4cae2975292fd6c1" providerId="LiveId" clId="{637C256B-4C52-4AC6-BB42-0D9BC8E1B7AB}" dt="2021-07-16T19:31:40.480" v="25" actId="20577"/>
          <ac:spMkLst>
            <pc:docMk/>
            <pc:sldMk cId="306981030" sldId="326"/>
            <ac:spMk id="26" creationId="{00000000-0000-0000-0000-000000000000}"/>
          </ac:spMkLst>
        </pc:spChg>
        <pc:spChg chg="mod">
          <ac:chgData name="Umair Aziz" userId="4cae2975292fd6c1" providerId="LiveId" clId="{637C256B-4C52-4AC6-BB42-0D9BC8E1B7AB}" dt="2021-07-16T20:00:10.943" v="1334" actId="20577"/>
          <ac:spMkLst>
            <pc:docMk/>
            <pc:sldMk cId="306981030" sldId="326"/>
            <ac:spMk id="29" creationId="{00000000-0000-0000-0000-000000000000}"/>
          </ac:spMkLst>
        </pc:spChg>
        <pc:spChg chg="mod">
          <ac:chgData name="Umair Aziz" userId="4cae2975292fd6c1" providerId="LiveId" clId="{637C256B-4C52-4AC6-BB42-0D9BC8E1B7AB}" dt="2021-07-17T01:32:01.446" v="3906" actId="20577"/>
          <ac:spMkLst>
            <pc:docMk/>
            <pc:sldMk cId="306981030" sldId="326"/>
            <ac:spMk id="69" creationId="{8AA89467-AF6C-4A3A-96DE-81D3223289CE}"/>
          </ac:spMkLst>
        </pc:spChg>
        <pc:picChg chg="add del mod">
          <ac:chgData name="Umair Aziz" userId="4cae2975292fd6c1" providerId="LiveId" clId="{637C256B-4C52-4AC6-BB42-0D9BC8E1B7AB}" dt="2021-07-16T19:28:38.567" v="12" actId="478"/>
          <ac:picMkLst>
            <pc:docMk/>
            <pc:sldMk cId="306981030" sldId="326"/>
            <ac:picMk id="3" creationId="{81C8C747-A4E3-4686-A558-FB141431AF4B}"/>
          </ac:picMkLst>
        </pc:picChg>
        <pc:picChg chg="add mod">
          <ac:chgData name="Umair Aziz" userId="4cae2975292fd6c1" providerId="LiveId" clId="{637C256B-4C52-4AC6-BB42-0D9BC8E1B7AB}" dt="2021-07-16T19:31:25.465" v="18" actId="14100"/>
          <ac:picMkLst>
            <pc:docMk/>
            <pc:sldMk cId="306981030" sldId="326"/>
            <ac:picMk id="5" creationId="{64653C94-4A04-4B31-B71C-B1652BCBE199}"/>
          </ac:picMkLst>
        </pc:picChg>
      </pc:sldChg>
      <pc:sldChg chg="addSp delSp modSp mod">
        <pc:chgData name="Umair Aziz" userId="4cae2975292fd6c1" providerId="LiveId" clId="{637C256B-4C52-4AC6-BB42-0D9BC8E1B7AB}" dt="2021-07-17T01:32:16.160" v="3908" actId="20577"/>
        <pc:sldMkLst>
          <pc:docMk/>
          <pc:sldMk cId="1918193855" sldId="327"/>
        </pc:sldMkLst>
        <pc:spChg chg="mod">
          <ac:chgData name="Umair Aziz" userId="4cae2975292fd6c1" providerId="LiveId" clId="{637C256B-4C52-4AC6-BB42-0D9BC8E1B7AB}" dt="2021-07-16T19:34:56.224" v="125" actId="20577"/>
          <ac:spMkLst>
            <pc:docMk/>
            <pc:sldMk cId="1918193855" sldId="327"/>
            <ac:spMk id="26" creationId="{00000000-0000-0000-0000-000000000000}"/>
          </ac:spMkLst>
        </pc:spChg>
        <pc:spChg chg="mod">
          <ac:chgData name="Umair Aziz" userId="4cae2975292fd6c1" providerId="LiveId" clId="{637C256B-4C52-4AC6-BB42-0D9BC8E1B7AB}" dt="2021-07-16T19:59:50.962" v="1291" actId="20577"/>
          <ac:spMkLst>
            <pc:docMk/>
            <pc:sldMk cId="1918193855" sldId="327"/>
            <ac:spMk id="29" creationId="{00000000-0000-0000-0000-000000000000}"/>
          </ac:spMkLst>
        </pc:spChg>
        <pc:spChg chg="mod">
          <ac:chgData name="Umair Aziz" userId="4cae2975292fd6c1" providerId="LiveId" clId="{637C256B-4C52-4AC6-BB42-0D9BC8E1B7AB}" dt="2021-07-17T01:32:16.160" v="3908" actId="20577"/>
          <ac:spMkLst>
            <pc:docMk/>
            <pc:sldMk cId="1918193855" sldId="327"/>
            <ac:spMk id="69" creationId="{8AA89467-AF6C-4A3A-96DE-81D3223289CE}"/>
          </ac:spMkLst>
        </pc:spChg>
        <pc:picChg chg="add del mod">
          <ac:chgData name="Umair Aziz" userId="4cae2975292fd6c1" providerId="LiveId" clId="{637C256B-4C52-4AC6-BB42-0D9BC8E1B7AB}" dt="2021-07-16T19:36:41.735" v="130" actId="478"/>
          <ac:picMkLst>
            <pc:docMk/>
            <pc:sldMk cId="1918193855" sldId="327"/>
            <ac:picMk id="3" creationId="{EC0D5B19-66AA-4324-B16F-0F4CFB163681}"/>
          </ac:picMkLst>
        </pc:picChg>
        <pc:picChg chg="add del mod">
          <ac:chgData name="Umair Aziz" userId="4cae2975292fd6c1" providerId="LiveId" clId="{637C256B-4C52-4AC6-BB42-0D9BC8E1B7AB}" dt="2021-07-16T19:37:53.714" v="137" actId="478"/>
          <ac:picMkLst>
            <pc:docMk/>
            <pc:sldMk cId="1918193855" sldId="327"/>
            <ac:picMk id="5" creationId="{3DC2D5AC-F163-43F7-81F6-9E0544B89D9B}"/>
          </ac:picMkLst>
        </pc:picChg>
        <pc:picChg chg="add del mod">
          <ac:chgData name="Umair Aziz" userId="4cae2975292fd6c1" providerId="LiveId" clId="{637C256B-4C52-4AC6-BB42-0D9BC8E1B7AB}" dt="2021-07-16T19:58:44.073" v="1219" actId="478"/>
          <ac:picMkLst>
            <pc:docMk/>
            <pc:sldMk cId="1918193855" sldId="327"/>
            <ac:picMk id="7" creationId="{DE06B8D4-40B7-42E2-9FAC-3DFEC9359830}"/>
          </ac:picMkLst>
        </pc:picChg>
        <pc:picChg chg="add mod">
          <ac:chgData name="Umair Aziz" userId="4cae2975292fd6c1" providerId="LiveId" clId="{637C256B-4C52-4AC6-BB42-0D9BC8E1B7AB}" dt="2021-07-16T19:59:08.972" v="1227" actId="1076"/>
          <ac:picMkLst>
            <pc:docMk/>
            <pc:sldMk cId="1918193855" sldId="327"/>
            <ac:picMk id="9" creationId="{E7891DDF-D918-478B-81E8-50B51D3F4A61}"/>
          </ac:picMkLst>
        </pc:picChg>
      </pc:sldChg>
      <pc:sldChg chg="ord">
        <pc:chgData name="Umair Aziz" userId="4cae2975292fd6c1" providerId="LiveId" clId="{637C256B-4C52-4AC6-BB42-0D9BC8E1B7AB}" dt="2021-07-17T00:56:34.844" v="1859"/>
        <pc:sldMkLst>
          <pc:docMk/>
          <pc:sldMk cId="1196881494" sldId="329"/>
        </pc:sldMkLst>
      </pc:sldChg>
      <pc:sldChg chg="ord">
        <pc:chgData name="Umair Aziz" userId="4cae2975292fd6c1" providerId="LiveId" clId="{637C256B-4C52-4AC6-BB42-0D9BC8E1B7AB}" dt="2021-07-17T00:51:05.665" v="1835"/>
        <pc:sldMkLst>
          <pc:docMk/>
          <pc:sldMk cId="3994136778" sldId="330"/>
        </pc:sldMkLst>
      </pc:sldChg>
      <pc:sldChg chg="ord">
        <pc:chgData name="Umair Aziz" userId="4cae2975292fd6c1" providerId="LiveId" clId="{637C256B-4C52-4AC6-BB42-0D9BC8E1B7AB}" dt="2021-07-17T00:51:11.997" v="1837"/>
        <pc:sldMkLst>
          <pc:docMk/>
          <pc:sldMk cId="2607553093" sldId="332"/>
        </pc:sldMkLst>
      </pc:sldChg>
      <pc:sldChg chg="ord">
        <pc:chgData name="Umair Aziz" userId="4cae2975292fd6c1" providerId="LiveId" clId="{637C256B-4C52-4AC6-BB42-0D9BC8E1B7AB}" dt="2021-07-17T00:56:10.195" v="1855"/>
        <pc:sldMkLst>
          <pc:docMk/>
          <pc:sldMk cId="1031512540" sldId="333"/>
        </pc:sldMkLst>
      </pc:sldChg>
      <pc:sldChg chg="ord">
        <pc:chgData name="Umair Aziz" userId="4cae2975292fd6c1" providerId="LiveId" clId="{637C256B-4C52-4AC6-BB42-0D9BC8E1B7AB}" dt="2021-07-17T00:56:03.435" v="1853"/>
        <pc:sldMkLst>
          <pc:docMk/>
          <pc:sldMk cId="1532536149" sldId="334"/>
        </pc:sldMkLst>
      </pc:sldChg>
      <pc:sldChg chg="modSp mod">
        <pc:chgData name="Umair Aziz" userId="4cae2975292fd6c1" providerId="LiveId" clId="{637C256B-4C52-4AC6-BB42-0D9BC8E1B7AB}" dt="2021-07-17T01:02:03.220" v="1927" actId="20577"/>
        <pc:sldMkLst>
          <pc:docMk/>
          <pc:sldMk cId="113067332" sldId="335"/>
        </pc:sldMkLst>
        <pc:spChg chg="mod">
          <ac:chgData name="Umair Aziz" userId="4cae2975292fd6c1" providerId="LiveId" clId="{637C256B-4C52-4AC6-BB42-0D9BC8E1B7AB}" dt="2021-07-17T01:02:03.220" v="1927" actId="20577"/>
          <ac:spMkLst>
            <pc:docMk/>
            <pc:sldMk cId="113067332" sldId="335"/>
            <ac:spMk id="26" creationId="{00000000-0000-0000-0000-000000000000}"/>
          </ac:spMkLst>
        </pc:spChg>
      </pc:sldChg>
      <pc:sldChg chg="addSp delSp modSp mod ord delAnim">
        <pc:chgData name="Umair Aziz" userId="4cae2975292fd6c1" providerId="LiveId" clId="{637C256B-4C52-4AC6-BB42-0D9BC8E1B7AB}" dt="2021-07-17T01:34:08.655" v="3942" actId="27636"/>
        <pc:sldMkLst>
          <pc:docMk/>
          <pc:sldMk cId="4055089684" sldId="336"/>
        </pc:sldMkLst>
        <pc:spChg chg="mod">
          <ac:chgData name="Umair Aziz" userId="4cae2975292fd6c1" providerId="LiveId" clId="{637C256B-4C52-4AC6-BB42-0D9BC8E1B7AB}" dt="2021-07-17T01:34:08.655" v="3942" actId="27636"/>
          <ac:spMkLst>
            <pc:docMk/>
            <pc:sldMk cId="4055089684" sldId="336"/>
            <ac:spMk id="2" creationId="{00000000-0000-0000-0000-000000000000}"/>
          </ac:spMkLst>
        </pc:spChg>
        <pc:picChg chg="del">
          <ac:chgData name="Umair Aziz" userId="4cae2975292fd6c1" providerId="LiveId" clId="{637C256B-4C52-4AC6-BB42-0D9BC8E1B7AB}" dt="2021-07-16T20:20:35.100" v="1561" actId="478"/>
          <ac:picMkLst>
            <pc:docMk/>
            <pc:sldMk cId="4055089684" sldId="336"/>
            <ac:picMk id="5" creationId="{293B3218-C469-4FB4-96B2-198B5AAB0589}"/>
          </ac:picMkLst>
        </pc:picChg>
        <pc:picChg chg="add mod">
          <ac:chgData name="Umair Aziz" userId="4cae2975292fd6c1" providerId="LiveId" clId="{637C256B-4C52-4AC6-BB42-0D9BC8E1B7AB}" dt="2021-07-16T20:20:44.880" v="1564" actId="1076"/>
          <ac:picMkLst>
            <pc:docMk/>
            <pc:sldMk cId="4055089684" sldId="336"/>
            <ac:picMk id="6" creationId="{4F47A554-E33E-4366-A624-885BEA8597DC}"/>
          </ac:picMkLst>
        </pc:picChg>
      </pc:sldChg>
      <pc:sldChg chg="addSp delSp modSp add del mod delAnim">
        <pc:chgData name="Umair Aziz" userId="4cae2975292fd6c1" providerId="LiveId" clId="{637C256B-4C52-4AC6-BB42-0D9BC8E1B7AB}" dt="2021-07-17T01:34:20.051" v="3943"/>
        <pc:sldMkLst>
          <pc:docMk/>
          <pc:sldMk cId="3777637049" sldId="337"/>
        </pc:sldMkLst>
        <pc:spChg chg="mod">
          <ac:chgData name="Umair Aziz" userId="4cae2975292fd6c1" providerId="LiveId" clId="{637C256B-4C52-4AC6-BB42-0D9BC8E1B7AB}" dt="2021-07-17T01:34:20.051" v="3943"/>
          <ac:spMkLst>
            <pc:docMk/>
            <pc:sldMk cId="3777637049" sldId="337"/>
            <ac:spMk id="2" creationId="{00000000-0000-0000-0000-000000000000}"/>
          </ac:spMkLst>
        </pc:spChg>
        <pc:spChg chg="mod">
          <ac:chgData name="Umair Aziz" userId="4cae2975292fd6c1" providerId="LiveId" clId="{637C256B-4C52-4AC6-BB42-0D9BC8E1B7AB}" dt="2021-07-16T20:19:37.581" v="1558" actId="20577"/>
          <ac:spMkLst>
            <pc:docMk/>
            <pc:sldMk cId="3777637049" sldId="337"/>
            <ac:spMk id="32" creationId="{3F9DD2B0-56D2-4FC8-BD35-06FA161B8441}"/>
          </ac:spMkLst>
        </pc:spChg>
        <pc:picChg chg="add mod">
          <ac:chgData name="Umair Aziz" userId="4cae2975292fd6c1" providerId="LiveId" clId="{637C256B-4C52-4AC6-BB42-0D9BC8E1B7AB}" dt="2021-07-16T20:17:03.490" v="1534" actId="14100"/>
          <ac:picMkLst>
            <pc:docMk/>
            <pc:sldMk cId="3777637049" sldId="337"/>
            <ac:picMk id="5" creationId="{91765F47-7F36-4022-9448-6938B3FF7468}"/>
          </ac:picMkLst>
        </pc:picChg>
        <pc:picChg chg="del">
          <ac:chgData name="Umair Aziz" userId="4cae2975292fd6c1" providerId="LiveId" clId="{637C256B-4C52-4AC6-BB42-0D9BC8E1B7AB}" dt="2021-07-16T20:16:38.019" v="1526" actId="478"/>
          <ac:picMkLst>
            <pc:docMk/>
            <pc:sldMk cId="3777637049" sldId="337"/>
            <ac:picMk id="6" creationId="{70A2EE31-D5FA-4C80-BE22-CB3E1B97CFC4}"/>
          </ac:picMkLst>
        </pc:picChg>
      </pc:sldChg>
      <pc:sldChg chg="addSp delSp modSp mod ord delAnim">
        <pc:chgData name="Umair Aziz" userId="4cae2975292fd6c1" providerId="LiveId" clId="{637C256B-4C52-4AC6-BB42-0D9BC8E1B7AB}" dt="2021-07-17T01:33:40.341" v="3936" actId="20577"/>
        <pc:sldMkLst>
          <pc:docMk/>
          <pc:sldMk cId="276159487" sldId="338"/>
        </pc:sldMkLst>
        <pc:spChg chg="mod">
          <ac:chgData name="Umair Aziz" userId="4cae2975292fd6c1" providerId="LiveId" clId="{637C256B-4C52-4AC6-BB42-0D9BC8E1B7AB}" dt="2021-07-17T01:33:40.341" v="3936" actId="20577"/>
          <ac:spMkLst>
            <pc:docMk/>
            <pc:sldMk cId="276159487" sldId="338"/>
            <ac:spMk id="2" creationId="{00000000-0000-0000-0000-000000000000}"/>
          </ac:spMkLst>
        </pc:spChg>
        <pc:spChg chg="mod">
          <ac:chgData name="Umair Aziz" userId="4cae2975292fd6c1" providerId="LiveId" clId="{637C256B-4C52-4AC6-BB42-0D9BC8E1B7AB}" dt="2021-07-16T20:19:09.950" v="1552" actId="20577"/>
          <ac:spMkLst>
            <pc:docMk/>
            <pc:sldMk cId="276159487" sldId="338"/>
            <ac:spMk id="32" creationId="{3F9DD2B0-56D2-4FC8-BD35-06FA161B8441}"/>
          </ac:spMkLst>
        </pc:spChg>
        <pc:picChg chg="del">
          <ac:chgData name="Umair Aziz" userId="4cae2975292fd6c1" providerId="LiveId" clId="{637C256B-4C52-4AC6-BB42-0D9BC8E1B7AB}" dt="2021-07-16T20:11:44.634" v="1509" actId="478"/>
          <ac:picMkLst>
            <pc:docMk/>
            <pc:sldMk cId="276159487" sldId="338"/>
            <ac:picMk id="5" creationId="{BD6F136D-6782-4D00-83CF-5ECDCE3B2EDF}"/>
          </ac:picMkLst>
        </pc:picChg>
        <pc:picChg chg="add del mod">
          <ac:chgData name="Umair Aziz" userId="4cae2975292fd6c1" providerId="LiveId" clId="{637C256B-4C52-4AC6-BB42-0D9BC8E1B7AB}" dt="2021-07-16T20:18:48.141" v="1542" actId="478"/>
          <ac:picMkLst>
            <pc:docMk/>
            <pc:sldMk cId="276159487" sldId="338"/>
            <ac:picMk id="6" creationId="{009D4669-C79F-4DC9-BB0C-5E6FFEB97D39}"/>
          </ac:picMkLst>
        </pc:picChg>
        <pc:picChg chg="add mod">
          <ac:chgData name="Umair Aziz" userId="4cae2975292fd6c1" providerId="LiveId" clId="{637C256B-4C52-4AC6-BB42-0D9BC8E1B7AB}" dt="2021-07-17T00:49:27.761" v="1833" actId="14100"/>
          <ac:picMkLst>
            <pc:docMk/>
            <pc:sldMk cId="276159487" sldId="338"/>
            <ac:picMk id="8" creationId="{D2A2C9C6-5AD8-4DB1-BB86-E050A2A5740E}"/>
          </ac:picMkLst>
        </pc:picChg>
      </pc:sldChg>
      <pc:sldChg chg="addSp delSp modSp mod ord delAnim">
        <pc:chgData name="Umair Aziz" userId="4cae2975292fd6c1" providerId="LiveId" clId="{637C256B-4C52-4AC6-BB42-0D9BC8E1B7AB}" dt="2021-07-17T01:33:55.362" v="3937"/>
        <pc:sldMkLst>
          <pc:docMk/>
          <pc:sldMk cId="3701863050" sldId="339"/>
        </pc:sldMkLst>
        <pc:spChg chg="mod">
          <ac:chgData name="Umair Aziz" userId="4cae2975292fd6c1" providerId="LiveId" clId="{637C256B-4C52-4AC6-BB42-0D9BC8E1B7AB}" dt="2021-07-17T01:33:55.362" v="3937"/>
          <ac:spMkLst>
            <pc:docMk/>
            <pc:sldMk cId="3701863050" sldId="339"/>
            <ac:spMk id="2" creationId="{00000000-0000-0000-0000-000000000000}"/>
          </ac:spMkLst>
        </pc:spChg>
        <pc:picChg chg="del">
          <ac:chgData name="Umair Aziz" userId="4cae2975292fd6c1" providerId="LiveId" clId="{637C256B-4C52-4AC6-BB42-0D9BC8E1B7AB}" dt="2021-07-16T20:12:46.974" v="1516" actId="478"/>
          <ac:picMkLst>
            <pc:docMk/>
            <pc:sldMk cId="3701863050" sldId="339"/>
            <ac:picMk id="5" creationId="{CD80F84F-6E14-45F6-B786-382B3EE52610}"/>
          </ac:picMkLst>
        </pc:picChg>
        <pc:picChg chg="add del mod">
          <ac:chgData name="Umair Aziz" userId="4cae2975292fd6c1" providerId="LiveId" clId="{637C256B-4C52-4AC6-BB42-0D9BC8E1B7AB}" dt="2021-07-16T20:17:48.850" v="1535" actId="478"/>
          <ac:picMkLst>
            <pc:docMk/>
            <pc:sldMk cId="3701863050" sldId="339"/>
            <ac:picMk id="6" creationId="{442FCA28-5EA4-4260-BB34-5159AEE96848}"/>
          </ac:picMkLst>
        </pc:picChg>
        <pc:picChg chg="add mod">
          <ac:chgData name="Umair Aziz" userId="4cae2975292fd6c1" providerId="LiveId" clId="{637C256B-4C52-4AC6-BB42-0D9BC8E1B7AB}" dt="2021-07-16T20:18:10.533" v="1541" actId="14100"/>
          <ac:picMkLst>
            <pc:docMk/>
            <pc:sldMk cId="3701863050" sldId="339"/>
            <ac:picMk id="8" creationId="{0619C3DF-A9B9-4E9E-A9BD-5479CD5E0081}"/>
          </ac:picMkLst>
        </pc:picChg>
      </pc:sldChg>
      <pc:sldChg chg="modSp mod">
        <pc:chgData name="Umair Aziz" userId="4cae2975292fd6c1" providerId="LiveId" clId="{637C256B-4C52-4AC6-BB42-0D9BC8E1B7AB}" dt="2021-07-17T01:35:02.090" v="4009" actId="20577"/>
        <pc:sldMkLst>
          <pc:docMk/>
          <pc:sldMk cId="3939293367" sldId="340"/>
        </pc:sldMkLst>
        <pc:spChg chg="mod">
          <ac:chgData name="Umair Aziz" userId="4cae2975292fd6c1" providerId="LiveId" clId="{637C256B-4C52-4AC6-BB42-0D9BC8E1B7AB}" dt="2021-07-17T01:35:02.090" v="4009" actId="20577"/>
          <ac:spMkLst>
            <pc:docMk/>
            <pc:sldMk cId="3939293367" sldId="340"/>
            <ac:spMk id="7" creationId="{9918B920-AECA-4284-85AC-D929E2996559}"/>
          </ac:spMkLst>
        </pc:spChg>
        <pc:spChg chg="mod">
          <ac:chgData name="Umair Aziz" userId="4cae2975292fd6c1" providerId="LiveId" clId="{637C256B-4C52-4AC6-BB42-0D9BC8E1B7AB}" dt="2021-07-17T01:21:23.875" v="3502" actId="20577"/>
          <ac:spMkLst>
            <pc:docMk/>
            <pc:sldMk cId="3939293367" sldId="340"/>
            <ac:spMk id="26" creationId="{00000000-0000-0000-0000-000000000000}"/>
          </ac:spMkLst>
        </pc:spChg>
      </pc:sldChg>
      <pc:sldChg chg="ord">
        <pc:chgData name="Umair Aziz" userId="4cae2975292fd6c1" providerId="LiveId" clId="{637C256B-4C52-4AC6-BB42-0D9BC8E1B7AB}" dt="2021-07-17T00:51:30.776" v="1839"/>
        <pc:sldMkLst>
          <pc:docMk/>
          <pc:sldMk cId="514098839" sldId="342"/>
        </pc:sldMkLst>
      </pc:sldChg>
      <pc:sldChg chg="ord">
        <pc:chgData name="Umair Aziz" userId="4cae2975292fd6c1" providerId="LiveId" clId="{637C256B-4C52-4AC6-BB42-0D9BC8E1B7AB}" dt="2021-07-17T00:56:18.556" v="1857"/>
        <pc:sldMkLst>
          <pc:docMk/>
          <pc:sldMk cId="2972185628" sldId="34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7/16/2021</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7/16/2021</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useBgFill="1">
        <p:nvSpPr>
          <p:cNvPr id="40" name="円/楕円 39"/>
          <p:cNvSpPr/>
          <p:nvPr userDrawn="1"/>
        </p:nvSpPr>
        <p:spPr>
          <a:xfrm>
            <a:off x="1438350"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2" name="円/楕円 41"/>
          <p:cNvSpPr/>
          <p:nvPr userDrawn="1"/>
        </p:nvSpPr>
        <p:spPr>
          <a:xfrm>
            <a:off x="4678710" y="4000520"/>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4" name="円/楕円 43"/>
          <p:cNvSpPr/>
          <p:nvPr userDrawn="1"/>
        </p:nvSpPr>
        <p:spPr>
          <a:xfrm>
            <a:off x="799107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6" name="円/楕円 45"/>
          <p:cNvSpPr/>
          <p:nvPr userDrawn="1"/>
        </p:nvSpPr>
        <p:spPr>
          <a:xfrm>
            <a:off x="11231438" y="3964253"/>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8" name="円/楕円 47"/>
          <p:cNvSpPr/>
          <p:nvPr userDrawn="1"/>
        </p:nvSpPr>
        <p:spPr>
          <a:xfrm>
            <a:off x="1447179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7/16/2021</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theme" Target="../theme/theme2.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image" Target="../media/image7.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image" Target="../media/image1.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image" Target="../media/image2.png"/><Relationship Id="rId8" Type="http://schemas.openxmlformats.org/officeDocument/2006/relationships/slideLayout" Target="../slideLayouts/slideLayout25.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Lst>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10800000">
            <a:off x="0" y="0"/>
            <a:ext cx="1117050" cy="1126059"/>
          </a:xfrm>
          <a:prstGeom prst="rect">
            <a:avLst/>
          </a:prstGeom>
        </p:spPr>
      </p:pic>
      <p:pic>
        <p:nvPicPr>
          <p:cNvPr id="8" name="図 7"/>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7160195" y="9163193"/>
            <a:ext cx="1117050" cy="1126059"/>
          </a:xfrm>
          <a:prstGeom prst="rect">
            <a:avLst/>
          </a:prstGeom>
        </p:spPr>
      </p:pic>
      <p:pic>
        <p:nvPicPr>
          <p:cNvPr id="7" name="図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pic>
        <p:nvPicPr>
          <p:cNvPr id="14" name="図 13"/>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7/16/2021</a:t>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Lst>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Coloured beads on a skewer">
            <a:extLst>
              <a:ext uri="{FF2B5EF4-FFF2-40B4-BE49-F238E27FC236}">
                <a16:creationId xmlns:a16="http://schemas.microsoft.com/office/drawing/2014/main" id="{910B0E6E-978F-4FC1-B7C9-157EC55FD4D7}"/>
              </a:ext>
            </a:extLst>
          </p:cNvPr>
          <p:cNvPicPr>
            <a:picLocks noChangeAspect="1"/>
          </p:cNvPicPr>
          <p:nvPr/>
        </p:nvPicPr>
        <p:blipFill rotWithShape="1">
          <a:blip r:embed="rId2"/>
          <a:srcRect t="2257" b="13466"/>
          <a:stretch/>
        </p:blipFill>
        <p:spPr>
          <a:xfrm>
            <a:off x="20" y="10"/>
            <a:ext cx="18286393" cy="10286990"/>
          </a:xfrm>
          <a:prstGeom prst="rect">
            <a:avLst/>
          </a:prstGeom>
          <a:noFill/>
        </p:spPr>
      </p:pic>
      <p:sp>
        <p:nvSpPr>
          <p:cNvPr id="31" name="Text Placeholder 2">
            <a:extLst>
              <a:ext uri="{FF2B5EF4-FFF2-40B4-BE49-F238E27FC236}">
                <a16:creationId xmlns:a16="http://schemas.microsoft.com/office/drawing/2014/main" id="{5D1698E8-4995-4E5E-B0C1-48961FF87EB1}"/>
              </a:ext>
            </a:extLst>
          </p:cNvPr>
          <p:cNvSpPr>
            <a:spLocks noGrp="1"/>
          </p:cNvSpPr>
          <p:nvPr>
            <p:ph type="body" sz="quarter" idx="15"/>
          </p:nvPr>
        </p:nvSpPr>
        <p:spPr>
          <a:xfrm>
            <a:off x="983931" y="6726195"/>
            <a:ext cx="13528214" cy="2147177"/>
          </a:xfrm>
        </p:spPr>
        <p:txBody>
          <a:bodyPr/>
          <a:lstStyle/>
          <a:p>
            <a:endParaRPr lang="en-US" dirty="0"/>
          </a:p>
        </p:txBody>
      </p:sp>
      <p:sp>
        <p:nvSpPr>
          <p:cNvPr id="2" name="タイトル 1"/>
          <p:cNvSpPr>
            <a:spLocks noGrp="1"/>
          </p:cNvSpPr>
          <p:nvPr>
            <p:ph type="ctrTitle"/>
          </p:nvPr>
        </p:nvSpPr>
        <p:spPr>
          <a:xfrm>
            <a:off x="2400726" y="7014228"/>
            <a:ext cx="10441160" cy="1189757"/>
          </a:xfrm>
        </p:spPr>
        <p:txBody>
          <a:bodyPr>
            <a:normAutofit fontScale="90000"/>
          </a:bodyPr>
          <a:lstStyle/>
          <a:p>
            <a:r>
              <a:rPr lang="en-US" sz="6000" dirty="0"/>
              <a:t>Simple Calculator </a:t>
            </a:r>
            <a:r>
              <a:rPr lang="en-US" sz="4400" dirty="0"/>
              <a:t>(Addition or Subtraction)</a:t>
            </a:r>
          </a:p>
        </p:txBody>
      </p:sp>
      <p:sp>
        <p:nvSpPr>
          <p:cNvPr id="5" name="サブタイトル 4"/>
          <p:cNvSpPr>
            <a:spLocks noGrp="1"/>
          </p:cNvSpPr>
          <p:nvPr>
            <p:ph type="subTitle" idx="1"/>
          </p:nvPr>
        </p:nvSpPr>
        <p:spPr>
          <a:xfrm>
            <a:off x="2414801" y="7987961"/>
            <a:ext cx="10441160" cy="785311"/>
          </a:xfrm>
        </p:spPr>
        <p:txBody>
          <a:bodyPr>
            <a:normAutofit/>
          </a:bodyPr>
          <a:lstStyle/>
          <a:p>
            <a:r>
              <a:rPr lang="en-US" dirty="0"/>
              <a:t>DLD Group Project</a:t>
            </a:r>
          </a:p>
        </p:txBody>
      </p:sp>
      <p:sp>
        <p:nvSpPr>
          <p:cNvPr id="32" name="Content Placeholder 5">
            <a:extLst>
              <a:ext uri="{FF2B5EF4-FFF2-40B4-BE49-F238E27FC236}">
                <a16:creationId xmlns:a16="http://schemas.microsoft.com/office/drawing/2014/main" id="{87477916-81F4-4A07-B2DF-1D80859F66D3}"/>
              </a:ext>
            </a:extLst>
          </p:cNvPr>
          <p:cNvSpPr>
            <a:spLocks noGrp="1"/>
          </p:cNvSpPr>
          <p:nvPr>
            <p:ph sz="quarter" idx="13"/>
          </p:nvPr>
        </p:nvSpPr>
        <p:spPr>
          <a:xfrm rot="18000000">
            <a:off x="10815025" y="7409542"/>
            <a:ext cx="5265660" cy="914400"/>
          </a:xfrm>
        </p:spPr>
        <p:txBody>
          <a:bodyPr/>
          <a:lstStyle/>
          <a:p>
            <a:endParaRPr lang="en-US"/>
          </a:p>
        </p:txBody>
      </p:sp>
      <p:sp>
        <p:nvSpPr>
          <p:cNvPr id="33" name="Content Placeholder 6">
            <a:extLst>
              <a:ext uri="{FF2B5EF4-FFF2-40B4-BE49-F238E27FC236}">
                <a16:creationId xmlns:a16="http://schemas.microsoft.com/office/drawing/2014/main" id="{91779913-C059-4C75-B4FA-C132AF7ACEA2}"/>
              </a:ext>
            </a:extLst>
          </p:cNvPr>
          <p:cNvSpPr>
            <a:spLocks noGrp="1"/>
          </p:cNvSpPr>
          <p:nvPr>
            <p:ph sz="quarter" idx="11"/>
          </p:nvPr>
        </p:nvSpPr>
        <p:spPr>
          <a:xfrm rot="7200000">
            <a:off x="-562239" y="7216682"/>
            <a:ext cx="5265660" cy="914400"/>
          </a:xfrm>
        </p:spPr>
        <p:txBody>
          <a:bodyPr/>
          <a:lstStyle/>
          <a:p>
            <a:endParaRPr lang="en-US"/>
          </a:p>
        </p:txBody>
      </p:sp>
    </p:spTree>
    <p:extLst>
      <p:ext uri="{BB962C8B-B14F-4D97-AF65-F5344CB8AC3E}">
        <p14:creationId xmlns:p14="http://schemas.microsoft.com/office/powerpoint/2010/main" val="217347796"/>
      </p:ext>
    </p:extLst>
  </p:cSld>
  <p:clrMapOvr>
    <a:masterClrMapping/>
  </p:clrMapOvr>
  <p:transition spd="med" advTm="4001">
    <p:fade/>
  </p:transition>
  <p:extLst>
    <p:ext uri="{E180D4A7-C9FB-4DFB-919C-405C955672EB}">
      <p14:showEvtLst xmlns:p14="http://schemas.microsoft.com/office/powerpoint/2010/main">
        <p14:playEvt time="225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(2) for L</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10</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fontScale="92500"/>
          </a:bodyPr>
          <a:lstStyle/>
          <a:p>
            <a:pPr>
              <a:lnSpc>
                <a:spcPct val="90000"/>
              </a:lnSpc>
            </a:pPr>
            <a:r>
              <a:rPr lang="en-US" dirty="0"/>
              <a:t>Truth table of Input (A) and it two Output. Out show 1 to 15. Output 2 will be show 0 or 1. So, other then L all will 0.</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5111" y="3352153"/>
            <a:ext cx="7127007" cy="3591547"/>
          </a:xfrm>
        </p:spPr>
        <p:txBody>
          <a:bodyPr/>
          <a:lstStyle/>
          <a:p>
            <a:pPr>
              <a:lnSpc>
                <a:spcPct val="100000"/>
              </a:lnSpc>
            </a:pPr>
            <a:endParaRPr lang="en-US" sz="3600" dirty="0"/>
          </a:p>
          <a:p>
            <a:pPr>
              <a:lnSpc>
                <a:spcPct val="100000"/>
              </a:lnSpc>
            </a:pPr>
            <a:r>
              <a:rPr lang="en-US" sz="3600" dirty="0"/>
              <a:t>As, I=J=K=0. So, no need to make circuit.</a:t>
            </a:r>
          </a:p>
          <a:p>
            <a:pPr>
              <a:lnSpc>
                <a:spcPct val="100000"/>
              </a:lnSpc>
            </a:pPr>
            <a:r>
              <a:rPr lang="en-US" sz="3600" dirty="0"/>
              <a:t>Equation of L is shown in LCD, As we make K-Map and Find the equation to make circuit and connect with 4 bit to 7 segment decoder (2)</a:t>
            </a:r>
          </a:p>
        </p:txBody>
      </p:sp>
      <p:pic>
        <p:nvPicPr>
          <p:cNvPr id="3" name="Picture 2" descr="Diagram&#10;&#10;Description automatically generated">
            <a:extLst>
              <a:ext uri="{FF2B5EF4-FFF2-40B4-BE49-F238E27FC236}">
                <a16:creationId xmlns:a16="http://schemas.microsoft.com/office/drawing/2014/main" id="{C07496DF-9850-4AC6-946B-3FD0ED558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334" y="2585778"/>
            <a:ext cx="8352928" cy="5150010"/>
          </a:xfrm>
          <a:prstGeom prst="rect">
            <a:avLst/>
          </a:prstGeom>
        </p:spPr>
      </p:pic>
    </p:spTree>
    <p:extLst>
      <p:ext uri="{BB962C8B-B14F-4D97-AF65-F5344CB8AC3E}">
        <p14:creationId xmlns:p14="http://schemas.microsoft.com/office/powerpoint/2010/main" val="2133354835"/>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Circuit Diagram(Output A)</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nchor="ctr">
            <a:normAutofit/>
          </a:bodyPr>
          <a:lstStyle/>
          <a:p>
            <a:pPr>
              <a:lnSpc>
                <a:spcPct val="90000"/>
              </a:lnSpc>
              <a:spcAft>
                <a:spcPts val="600"/>
              </a:spcAft>
            </a:pPr>
            <a:fld id="{387164BF-D67A-46C0-81D2-5BAF67C00C80}" type="slidenum">
              <a:rPr lang="en-US" sz="2800" smtClean="0"/>
              <a:pPr>
                <a:lnSpc>
                  <a:spcPct val="90000"/>
                </a:lnSpc>
                <a:spcAft>
                  <a:spcPts val="600"/>
                </a:spcAft>
              </a:pPr>
              <a:t>11</a:t>
            </a:fld>
            <a:endParaRPr lang="en-US" sz="2800"/>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nchor="ctr">
            <a:normAutofit/>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Take input 0 to 15 and display.</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5"/>
          </p:nvPr>
        </p:nvSpPr>
        <p:spPr>
          <a:xfrm>
            <a:off x="6118870" y="4711452"/>
            <a:ext cx="11159455" cy="3024336"/>
          </a:xfrm>
        </p:spPr>
        <p:txBody>
          <a:bodyPr anchor="t">
            <a:normAutofit/>
          </a:bodyPr>
          <a:lstStyle/>
          <a:p>
            <a:r>
              <a:rPr lang="en-US" sz="3600" dirty="0">
                <a:latin typeface="+mj-lt"/>
              </a:rPr>
              <a:t>All are Output (1) or Output (2) connect together and display output together.</a:t>
            </a:r>
          </a:p>
          <a:p>
            <a:r>
              <a:rPr lang="en-US" sz="3600" dirty="0">
                <a:latin typeface="+mj-lt"/>
              </a:rPr>
              <a:t>Input will be given from 4 Logic states of A. </a:t>
            </a:r>
          </a:p>
        </p:txBody>
      </p:sp>
      <p:pic>
        <p:nvPicPr>
          <p:cNvPr id="4" name="Picture 3" descr="Diagram&#10;&#10;Description automatically generated">
            <a:extLst>
              <a:ext uri="{FF2B5EF4-FFF2-40B4-BE49-F238E27FC236}">
                <a16:creationId xmlns:a16="http://schemas.microsoft.com/office/drawing/2014/main" id="{FDCCDB1E-95C7-4D1B-BC7F-E45B49B39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22" y="2767236"/>
            <a:ext cx="3312368" cy="5688632"/>
          </a:xfrm>
          <a:prstGeom prst="rect">
            <a:avLst/>
          </a:prstGeom>
          <a:noFill/>
          <a:effectLst>
            <a:innerShdw blurRad="114300">
              <a:prstClr val="black"/>
            </a:innerShdw>
          </a:effectLst>
        </p:spPr>
      </p:pic>
    </p:spTree>
    <p:extLst>
      <p:ext uri="{BB962C8B-B14F-4D97-AF65-F5344CB8AC3E}">
        <p14:creationId xmlns:p14="http://schemas.microsoft.com/office/powerpoint/2010/main" val="834518205"/>
      </p:ext>
    </p:extLst>
  </p:cSld>
  <p:clrMapOvr>
    <a:masterClrMapping/>
  </p:clrMapOvr>
  <p:transition spd="slow" advTm="400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Circuit Diagram(Input B)</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nchor="ctr">
            <a:normAutofit/>
          </a:bodyPr>
          <a:lstStyle/>
          <a:p>
            <a:pPr>
              <a:lnSpc>
                <a:spcPct val="90000"/>
              </a:lnSpc>
              <a:spcAft>
                <a:spcPts val="600"/>
              </a:spcAft>
            </a:pPr>
            <a:fld id="{387164BF-D67A-46C0-81D2-5BAF67C00C80}" type="slidenum">
              <a:rPr lang="en-US" sz="2800" smtClean="0"/>
              <a:pPr>
                <a:lnSpc>
                  <a:spcPct val="90000"/>
                </a:lnSpc>
                <a:spcAft>
                  <a:spcPts val="600"/>
                </a:spcAft>
              </a:pPr>
              <a:t>12</a:t>
            </a:fld>
            <a:endParaRPr lang="en-US" sz="2800"/>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nchor="ctr">
            <a:normAutofit/>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Take input 0 to 15 and display.</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5"/>
          </p:nvPr>
        </p:nvSpPr>
        <p:spPr>
          <a:xfrm>
            <a:off x="6118870" y="4711452"/>
            <a:ext cx="11159455" cy="3024336"/>
          </a:xfrm>
        </p:spPr>
        <p:txBody>
          <a:bodyPr anchor="t">
            <a:normAutofit/>
          </a:bodyPr>
          <a:lstStyle/>
          <a:p>
            <a:r>
              <a:rPr lang="en-US" sz="3600" dirty="0">
                <a:latin typeface="+mj-lt"/>
              </a:rPr>
              <a:t>Same Functionality use in Input B. So, Circuits for Display of Input A and B is same.</a:t>
            </a:r>
          </a:p>
        </p:txBody>
      </p:sp>
      <p:pic>
        <p:nvPicPr>
          <p:cNvPr id="3" name="Picture 2" descr="Diagram, schematic&#10;&#10;Description automatically generated">
            <a:extLst>
              <a:ext uri="{FF2B5EF4-FFF2-40B4-BE49-F238E27FC236}">
                <a16:creationId xmlns:a16="http://schemas.microsoft.com/office/drawing/2014/main" id="{A401A3CB-170F-49A5-B690-813C4B9B2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22" y="2767236"/>
            <a:ext cx="3240360" cy="5688632"/>
          </a:xfrm>
          <a:prstGeom prst="rect">
            <a:avLst/>
          </a:prstGeom>
        </p:spPr>
      </p:pic>
    </p:spTree>
    <p:extLst>
      <p:ext uri="{BB962C8B-B14F-4D97-AF65-F5344CB8AC3E}">
        <p14:creationId xmlns:p14="http://schemas.microsoft.com/office/powerpoint/2010/main" val="359624266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Adder Circuit</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13</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Performs the function of Addition</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5111" y="3775348"/>
            <a:ext cx="7127007" cy="2412057"/>
          </a:xfrm>
        </p:spPr>
        <p:txBody>
          <a:bodyPr/>
          <a:lstStyle/>
          <a:p>
            <a:pPr>
              <a:lnSpc>
                <a:spcPct val="100000"/>
              </a:lnSpc>
            </a:pPr>
            <a:r>
              <a:rPr lang="en-US" sz="3600" dirty="0"/>
              <a:t>This circuit gets input from 0-15 and perform addition of 4-bits, so known as 4-bit adder.</a:t>
            </a:r>
          </a:p>
        </p:txBody>
      </p:sp>
      <p:pic>
        <p:nvPicPr>
          <p:cNvPr id="5" name="Picture 4">
            <a:extLst>
              <a:ext uri="{FF2B5EF4-FFF2-40B4-BE49-F238E27FC236}">
                <a16:creationId xmlns:a16="http://schemas.microsoft.com/office/drawing/2014/main" id="{64653C94-4A04-4B31-B71C-B1652BCBE199}"/>
              </a:ext>
            </a:extLst>
          </p:cNvPr>
          <p:cNvPicPr>
            <a:picLocks noChangeAspect="1"/>
          </p:cNvPicPr>
          <p:nvPr/>
        </p:nvPicPr>
        <p:blipFill>
          <a:blip r:embed="rId2"/>
          <a:stretch>
            <a:fillRect/>
          </a:stretch>
        </p:blipFill>
        <p:spPr>
          <a:xfrm>
            <a:off x="1582366" y="2698764"/>
            <a:ext cx="7776864" cy="5124450"/>
          </a:xfrm>
          <a:prstGeom prst="rect">
            <a:avLst/>
          </a:prstGeom>
        </p:spPr>
      </p:pic>
    </p:spTree>
    <p:extLst>
      <p:ext uri="{BB962C8B-B14F-4D97-AF65-F5344CB8AC3E}">
        <p14:creationId xmlns:p14="http://schemas.microsoft.com/office/powerpoint/2010/main" val="306981030"/>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Subtracter Circuit</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14</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Performs the function of subtraction</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5111" y="3775348"/>
            <a:ext cx="7127007" cy="2412057"/>
          </a:xfrm>
        </p:spPr>
        <p:txBody>
          <a:bodyPr/>
          <a:lstStyle/>
          <a:p>
            <a:pPr>
              <a:lnSpc>
                <a:spcPct val="100000"/>
              </a:lnSpc>
            </a:pPr>
            <a:r>
              <a:rPr lang="en-US" sz="3600" dirty="0"/>
              <a:t>This circuit gets input from 0-15 and perform subtraction of 4-bits, so known as 4-bit subtractor.</a:t>
            </a:r>
          </a:p>
        </p:txBody>
      </p:sp>
      <p:pic>
        <p:nvPicPr>
          <p:cNvPr id="9" name="Picture 8">
            <a:extLst>
              <a:ext uri="{FF2B5EF4-FFF2-40B4-BE49-F238E27FC236}">
                <a16:creationId xmlns:a16="http://schemas.microsoft.com/office/drawing/2014/main" id="{E7891DDF-D918-478B-81E8-50B51D3F4A61}"/>
              </a:ext>
            </a:extLst>
          </p:cNvPr>
          <p:cNvPicPr>
            <a:picLocks noChangeAspect="1"/>
          </p:cNvPicPr>
          <p:nvPr/>
        </p:nvPicPr>
        <p:blipFill>
          <a:blip r:embed="rId2"/>
          <a:stretch>
            <a:fillRect/>
          </a:stretch>
        </p:blipFill>
        <p:spPr>
          <a:xfrm rot="16200000">
            <a:off x="2914513" y="1128578"/>
            <a:ext cx="5040561" cy="8280918"/>
          </a:xfrm>
          <a:prstGeom prst="rect">
            <a:avLst/>
          </a:prstGeom>
        </p:spPr>
      </p:pic>
    </p:spTree>
    <p:extLst>
      <p:ext uri="{BB962C8B-B14F-4D97-AF65-F5344CB8AC3E}">
        <p14:creationId xmlns:p14="http://schemas.microsoft.com/office/powerpoint/2010/main" val="1918193855"/>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Display (After calculation)</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15</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and it two Output. Output show 0 to 30. </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5111" y="4783460"/>
            <a:ext cx="7127007" cy="2412057"/>
          </a:xfrm>
        </p:spPr>
        <p:txBody>
          <a:bodyPr/>
          <a:lstStyle/>
          <a:p>
            <a:pPr>
              <a:lnSpc>
                <a:spcPct val="100000"/>
              </a:lnSpc>
            </a:pPr>
            <a:r>
              <a:rPr lang="en-US" sz="3600" dirty="0"/>
              <a:t>As, Input is 5-bit so, we use two 4 bits outputs that are being connected to 7 segment decoder. In truth table both Outputs are given and Output 1 show 0 to 9 and Output 2 show 0 to 3. In together Output will be shown 0 to 30.</a:t>
            </a:r>
          </a:p>
        </p:txBody>
      </p:sp>
      <p:pic>
        <p:nvPicPr>
          <p:cNvPr id="4" name="Picture 3" descr="Graphical user interface, application, table, Excel&#10;&#10;Description automatically generated">
            <a:extLst>
              <a:ext uri="{FF2B5EF4-FFF2-40B4-BE49-F238E27FC236}">
                <a16:creationId xmlns:a16="http://schemas.microsoft.com/office/drawing/2014/main" id="{05869D39-F3FB-46A5-948E-7298F52B2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26" y="2550385"/>
            <a:ext cx="8496944" cy="5257411"/>
          </a:xfrm>
          <a:prstGeom prst="rect">
            <a:avLst/>
          </a:prstGeom>
        </p:spPr>
      </p:pic>
    </p:spTree>
    <p:extLst>
      <p:ext uri="{BB962C8B-B14F-4D97-AF65-F5344CB8AC3E}">
        <p14:creationId xmlns:p14="http://schemas.microsoft.com/office/powerpoint/2010/main" val="267998099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2CC06B3-931A-426D-B104-6C1635EB0752}"/>
              </a:ext>
            </a:extLst>
          </p:cNvPr>
          <p:cNvSpPr>
            <a:spLocks noGrp="1"/>
          </p:cNvSpPr>
          <p:nvPr>
            <p:ph type="title"/>
          </p:nvPr>
        </p:nvSpPr>
        <p:spPr/>
        <p:txBody>
          <a:bodyPr/>
          <a:lstStyle/>
          <a:p>
            <a:r>
              <a:rPr lang="en-US" dirty="0"/>
              <a:t>Equations </a:t>
            </a:r>
          </a:p>
        </p:txBody>
      </p:sp>
      <p:sp>
        <p:nvSpPr>
          <p:cNvPr id="3" name="Slide Number Placeholder 2">
            <a:extLst>
              <a:ext uri="{FF2B5EF4-FFF2-40B4-BE49-F238E27FC236}">
                <a16:creationId xmlns:a16="http://schemas.microsoft.com/office/drawing/2014/main" id="{7A5F2C1B-F261-4557-A6F1-214426EF1561}"/>
              </a:ext>
            </a:extLst>
          </p:cNvPr>
          <p:cNvSpPr>
            <a:spLocks noGrp="1"/>
          </p:cNvSpPr>
          <p:nvPr>
            <p:ph type="sldNum" sz="quarter" idx="12"/>
          </p:nvPr>
        </p:nvSpPr>
        <p:spPr/>
        <p:txBody>
          <a:bodyPr/>
          <a:lstStyle/>
          <a:p>
            <a:fld id="{387164BF-D67A-46C0-81D2-5BAF67C00C80}" type="slidenum">
              <a:rPr lang="en-US" smtClean="0"/>
              <a:pPr/>
              <a:t>16</a:t>
            </a:fld>
            <a:endParaRPr lang="en-US" dirty="0"/>
          </a:p>
        </p:txBody>
      </p:sp>
      <p:sp>
        <p:nvSpPr>
          <p:cNvPr id="11" name="Text Placeholder 10">
            <a:extLst>
              <a:ext uri="{FF2B5EF4-FFF2-40B4-BE49-F238E27FC236}">
                <a16:creationId xmlns:a16="http://schemas.microsoft.com/office/drawing/2014/main" id="{963A547B-AEDF-4C37-BC79-2236B0A9A5E0}"/>
              </a:ext>
            </a:extLst>
          </p:cNvPr>
          <p:cNvSpPr>
            <a:spLocks noGrp="1"/>
          </p:cNvSpPr>
          <p:nvPr>
            <p:ph type="body" sz="quarter" idx="15"/>
          </p:nvPr>
        </p:nvSpPr>
        <p:spPr/>
        <p:txBody>
          <a:bodyPr/>
          <a:lstStyle/>
          <a:p>
            <a:pPr marL="342900" indent="-342900">
              <a:buFont typeface="Arial" panose="020B0604020202020204" pitchFamily="34" charset="0"/>
              <a:buChar char="•"/>
            </a:pPr>
            <a:r>
              <a:rPr lang="en-US" dirty="0"/>
              <a:t>Calculating Equations for Displays</a:t>
            </a:r>
          </a:p>
          <a:p>
            <a:pPr marL="342900" indent="-342900">
              <a:buFont typeface="Arial" panose="020B0604020202020204" pitchFamily="34" charset="0"/>
              <a:buChar char="•"/>
            </a:pPr>
            <a:r>
              <a:rPr lang="en-US" dirty="0"/>
              <a:t>5 bit is then converted to two 4 bits outputs.</a:t>
            </a:r>
          </a:p>
          <a:p>
            <a:pPr marL="342900" indent="-342900">
              <a:buFont typeface="Arial" panose="020B0604020202020204" pitchFamily="34" charset="0"/>
              <a:buChar char="•"/>
            </a:pPr>
            <a:r>
              <a:rPr lang="en-US" dirty="0"/>
              <a:t>For display </a:t>
            </a:r>
          </a:p>
          <a:p>
            <a:pPr marL="342900" indent="-342900">
              <a:buFont typeface="Arial" panose="020B0604020202020204" pitchFamily="34" charset="0"/>
              <a:buChar char="•"/>
            </a:pPr>
            <a:r>
              <a:rPr lang="en-US" dirty="0"/>
              <a:t>We use BCD to 7-segment Decode IC.</a:t>
            </a:r>
          </a:p>
          <a:p>
            <a:pPr marL="342900" indent="-342900">
              <a:buFont typeface="Arial" panose="020B0604020202020204" pitchFamily="34" charset="0"/>
              <a:buChar char="•"/>
            </a:pPr>
            <a:r>
              <a:rPr lang="en-US" dirty="0"/>
              <a:t>Two 7-segment display</a:t>
            </a:r>
          </a:p>
        </p:txBody>
      </p:sp>
      <p:sp>
        <p:nvSpPr>
          <p:cNvPr id="4" name="Footer Placeholder 3">
            <a:extLst>
              <a:ext uri="{FF2B5EF4-FFF2-40B4-BE49-F238E27FC236}">
                <a16:creationId xmlns:a16="http://schemas.microsoft.com/office/drawing/2014/main" id="{BD184B80-3372-44C7-A47D-C9A5B75DBE0D}"/>
              </a:ext>
            </a:extLst>
          </p:cNvPr>
          <p:cNvSpPr>
            <a:spLocks noGrp="1"/>
          </p:cNvSpPr>
          <p:nvPr>
            <p:ph type="ftr" sz="quarter" idx="3"/>
          </p:nvPr>
        </p:nvSpPr>
        <p:spPr/>
        <p:txBody>
          <a:bodyPr/>
          <a:lstStyle/>
          <a:p>
            <a:r>
              <a:rPr lang="en-US"/>
              <a:t>The Power of PowerPoint | thepopp.com</a:t>
            </a:r>
            <a:endParaRPr lang="en-US" dirty="0"/>
          </a:p>
        </p:txBody>
      </p:sp>
      <p:sp>
        <p:nvSpPr>
          <p:cNvPr id="12" name="Text Placeholder 11">
            <a:extLst>
              <a:ext uri="{FF2B5EF4-FFF2-40B4-BE49-F238E27FC236}">
                <a16:creationId xmlns:a16="http://schemas.microsoft.com/office/drawing/2014/main" id="{263F2339-39DE-4852-B2E4-8EF7B53B3D01}"/>
              </a:ext>
            </a:extLst>
          </p:cNvPr>
          <p:cNvSpPr>
            <a:spLocks noGrp="1"/>
          </p:cNvSpPr>
          <p:nvPr>
            <p:ph type="body" sz="quarter" idx="18"/>
          </p:nvPr>
        </p:nvSpPr>
        <p:spPr/>
        <p:txBody>
          <a:bodyPr/>
          <a:lstStyle/>
          <a:p>
            <a:r>
              <a:rPr lang="en-US" dirty="0"/>
              <a:t>5-Bit Circuit Output</a:t>
            </a:r>
          </a:p>
        </p:txBody>
      </p:sp>
    </p:spTree>
    <p:extLst>
      <p:ext uri="{BB962C8B-B14F-4D97-AF65-F5344CB8AC3E}">
        <p14:creationId xmlns:p14="http://schemas.microsoft.com/office/powerpoint/2010/main" val="514098839"/>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1 (J)</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17</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and it two Output. Out show 0 to 30. Output 1 will be show 0 to 9</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0248" y="3703340"/>
            <a:ext cx="7127007" cy="2412057"/>
          </a:xfrm>
        </p:spPr>
        <p:txBody>
          <a:bodyPr/>
          <a:lstStyle/>
          <a:p>
            <a:pPr>
              <a:lnSpc>
                <a:spcPct val="100000"/>
              </a:lnSpc>
            </a:pPr>
            <a:r>
              <a:rPr lang="en-US" sz="3600" dirty="0"/>
              <a:t>Equation of J is shown in LCD, As we had made K-Map to solve this and find the equation to make circuit and connect with 4 bit to 7 segment decoder (1)</a:t>
            </a:r>
          </a:p>
        </p:txBody>
      </p:sp>
      <p:pic>
        <p:nvPicPr>
          <p:cNvPr id="9" name="Picture 8">
            <a:extLst>
              <a:ext uri="{FF2B5EF4-FFF2-40B4-BE49-F238E27FC236}">
                <a16:creationId xmlns:a16="http://schemas.microsoft.com/office/drawing/2014/main" id="{C3C665FD-6AA2-4B7B-80A0-30774001045A}"/>
              </a:ext>
            </a:extLst>
          </p:cNvPr>
          <p:cNvPicPr/>
          <p:nvPr/>
        </p:nvPicPr>
        <p:blipFill>
          <a:blip r:embed="rId2"/>
          <a:stretch>
            <a:fillRect/>
          </a:stretch>
        </p:blipFill>
        <p:spPr>
          <a:xfrm>
            <a:off x="1366342" y="2619057"/>
            <a:ext cx="8280920" cy="5048885"/>
          </a:xfrm>
          <a:prstGeom prst="rect">
            <a:avLst/>
          </a:prstGeom>
        </p:spPr>
      </p:pic>
    </p:spTree>
    <p:extLst>
      <p:ext uri="{BB962C8B-B14F-4D97-AF65-F5344CB8AC3E}">
        <p14:creationId xmlns:p14="http://schemas.microsoft.com/office/powerpoint/2010/main" val="260755309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1 (K)</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18</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and it two Output. Out show 0 to 30. Output 1 will be show 0 to 9</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0248" y="3703340"/>
            <a:ext cx="7127007" cy="2412057"/>
          </a:xfrm>
        </p:spPr>
        <p:txBody>
          <a:bodyPr/>
          <a:lstStyle/>
          <a:p>
            <a:pPr>
              <a:lnSpc>
                <a:spcPct val="100000"/>
              </a:lnSpc>
            </a:pPr>
            <a:r>
              <a:rPr lang="en-US" sz="3600" dirty="0"/>
              <a:t>Equation of K is shown in LCD, As we had made K-Map and find the equation to make circuit and connect with 4 bit to 7 segment decoder (1)</a:t>
            </a:r>
          </a:p>
        </p:txBody>
      </p:sp>
      <p:pic>
        <p:nvPicPr>
          <p:cNvPr id="9" name="Picture 8">
            <a:extLst>
              <a:ext uri="{FF2B5EF4-FFF2-40B4-BE49-F238E27FC236}">
                <a16:creationId xmlns:a16="http://schemas.microsoft.com/office/drawing/2014/main" id="{AD1404BA-D887-496F-895F-8BA989AA0937}"/>
              </a:ext>
            </a:extLst>
          </p:cNvPr>
          <p:cNvPicPr/>
          <p:nvPr/>
        </p:nvPicPr>
        <p:blipFill>
          <a:blip r:embed="rId2"/>
          <a:stretch>
            <a:fillRect/>
          </a:stretch>
        </p:blipFill>
        <p:spPr>
          <a:xfrm>
            <a:off x="1294334" y="2647495"/>
            <a:ext cx="8352928" cy="5232310"/>
          </a:xfrm>
          <a:prstGeom prst="rect">
            <a:avLst/>
          </a:prstGeom>
        </p:spPr>
      </p:pic>
    </p:spTree>
    <p:extLst>
      <p:ext uri="{BB962C8B-B14F-4D97-AF65-F5344CB8AC3E}">
        <p14:creationId xmlns:p14="http://schemas.microsoft.com/office/powerpoint/2010/main" val="1556846981"/>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1 (L)</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19</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and it two Output. Out show 0 to 30. Output 1 will be show 0 to 9</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0248" y="3703340"/>
            <a:ext cx="7127007" cy="2412057"/>
          </a:xfrm>
        </p:spPr>
        <p:txBody>
          <a:bodyPr/>
          <a:lstStyle/>
          <a:p>
            <a:pPr>
              <a:lnSpc>
                <a:spcPct val="100000"/>
              </a:lnSpc>
            </a:pPr>
            <a:r>
              <a:rPr lang="en-US" sz="3600" dirty="0"/>
              <a:t>Equation of L is shown in LCD, As we had made K-Map and Find the equation to make circuit and connect with 4 bit to 7 segment decoder 1</a:t>
            </a:r>
          </a:p>
        </p:txBody>
      </p:sp>
      <p:pic>
        <p:nvPicPr>
          <p:cNvPr id="8" name="Picture 7">
            <a:extLst>
              <a:ext uri="{FF2B5EF4-FFF2-40B4-BE49-F238E27FC236}">
                <a16:creationId xmlns:a16="http://schemas.microsoft.com/office/drawing/2014/main" id="{DC4DA4BC-10A6-43D7-B2FE-646E69544EF0}"/>
              </a:ext>
            </a:extLst>
          </p:cNvPr>
          <p:cNvPicPr/>
          <p:nvPr/>
        </p:nvPicPr>
        <p:blipFill>
          <a:blip r:embed="rId2"/>
          <a:stretch>
            <a:fillRect/>
          </a:stretch>
        </p:blipFill>
        <p:spPr>
          <a:xfrm>
            <a:off x="1294334" y="2582103"/>
            <a:ext cx="8352928" cy="5297701"/>
          </a:xfrm>
          <a:prstGeom prst="rect">
            <a:avLst/>
          </a:prstGeom>
        </p:spPr>
      </p:pic>
    </p:spTree>
    <p:extLst>
      <p:ext uri="{BB962C8B-B14F-4D97-AF65-F5344CB8AC3E}">
        <p14:creationId xmlns:p14="http://schemas.microsoft.com/office/powerpoint/2010/main" val="3994136778"/>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Coloured beads on a skewer">
            <a:extLst>
              <a:ext uri="{FF2B5EF4-FFF2-40B4-BE49-F238E27FC236}">
                <a16:creationId xmlns:a16="http://schemas.microsoft.com/office/drawing/2014/main" id="{910B0E6E-978F-4FC1-B7C9-157EC55FD4D7}"/>
              </a:ext>
            </a:extLst>
          </p:cNvPr>
          <p:cNvPicPr>
            <a:picLocks noChangeAspect="1"/>
          </p:cNvPicPr>
          <p:nvPr/>
        </p:nvPicPr>
        <p:blipFill rotWithShape="1">
          <a:blip r:embed="rId2"/>
          <a:srcRect t="2257" b="13466"/>
          <a:stretch/>
        </p:blipFill>
        <p:spPr>
          <a:xfrm>
            <a:off x="20" y="41086"/>
            <a:ext cx="18286393" cy="10286990"/>
          </a:xfrm>
          <a:prstGeom prst="rect">
            <a:avLst/>
          </a:prstGeom>
          <a:noFill/>
        </p:spPr>
      </p:pic>
      <p:sp>
        <p:nvSpPr>
          <p:cNvPr id="18" name="Text Placeholder 2">
            <a:extLst>
              <a:ext uri="{FF2B5EF4-FFF2-40B4-BE49-F238E27FC236}">
                <a16:creationId xmlns:a16="http://schemas.microsoft.com/office/drawing/2014/main" id="{ED14DE16-469B-4347-AB62-6536DBD56164}"/>
              </a:ext>
            </a:extLst>
          </p:cNvPr>
          <p:cNvSpPr>
            <a:spLocks noGrp="1"/>
          </p:cNvSpPr>
          <p:nvPr>
            <p:ph type="body" sz="quarter" idx="15"/>
          </p:nvPr>
        </p:nvSpPr>
        <p:spPr>
          <a:xfrm>
            <a:off x="2383744" y="1591943"/>
            <a:ext cx="13528214" cy="6647901"/>
          </a:xfrm>
        </p:spPr>
        <p:txBody>
          <a:bodyPr/>
          <a:lstStyle/>
          <a:p>
            <a:endParaRPr lang="en-US" dirty="0"/>
          </a:p>
        </p:txBody>
      </p:sp>
      <p:sp>
        <p:nvSpPr>
          <p:cNvPr id="2" name="タイトル 1"/>
          <p:cNvSpPr>
            <a:spLocks noGrp="1"/>
          </p:cNvSpPr>
          <p:nvPr>
            <p:ph type="ctrTitle"/>
          </p:nvPr>
        </p:nvSpPr>
        <p:spPr>
          <a:xfrm>
            <a:off x="4030639" y="2137611"/>
            <a:ext cx="10441160" cy="1189757"/>
          </a:xfrm>
        </p:spPr>
        <p:txBody>
          <a:bodyPr>
            <a:normAutofit/>
          </a:bodyPr>
          <a:lstStyle/>
          <a:p>
            <a:r>
              <a:rPr lang="en-US" sz="6800" dirty="0"/>
              <a:t>Group Member</a:t>
            </a:r>
          </a:p>
        </p:txBody>
      </p:sp>
      <p:sp>
        <p:nvSpPr>
          <p:cNvPr id="5" name="サブタイトル 4"/>
          <p:cNvSpPr>
            <a:spLocks noGrp="1"/>
          </p:cNvSpPr>
          <p:nvPr>
            <p:ph type="subTitle" idx="1"/>
          </p:nvPr>
        </p:nvSpPr>
        <p:spPr>
          <a:xfrm>
            <a:off x="3814614" y="2853709"/>
            <a:ext cx="10441160" cy="4594047"/>
          </a:xfrm>
        </p:spPr>
        <p:txBody>
          <a:bodyPr>
            <a:normAutofit/>
          </a:bodyPr>
          <a:lstStyle/>
          <a:p>
            <a:endParaRPr lang="en-US" dirty="0"/>
          </a:p>
          <a:p>
            <a:endParaRPr lang="en-US" dirty="0"/>
          </a:p>
          <a:p>
            <a:pPr marL="571500" indent="-571500">
              <a:buFont typeface="Wingdings" panose="05000000000000000000" pitchFamily="2" charset="2"/>
              <a:buChar char="Ø"/>
            </a:pPr>
            <a:r>
              <a:rPr lang="en-US" dirty="0"/>
              <a:t>Muhammad Subhan  </a:t>
            </a:r>
            <a:r>
              <a:rPr lang="en-US" dirty="0">
                <a:solidFill>
                  <a:schemeClr val="bg1">
                    <a:lumMod val="75000"/>
                  </a:schemeClr>
                </a:solidFill>
              </a:rPr>
              <a:t>(20-CP-77)</a:t>
            </a:r>
          </a:p>
          <a:p>
            <a:pPr marL="571500" indent="-571500">
              <a:buFont typeface="Wingdings" panose="05000000000000000000" pitchFamily="2" charset="2"/>
              <a:buChar char="Ø"/>
            </a:pPr>
            <a:r>
              <a:rPr lang="en-US" dirty="0"/>
              <a:t>Muhammad </a:t>
            </a:r>
            <a:r>
              <a:rPr lang="en-US" dirty="0" err="1"/>
              <a:t>Faaz</a:t>
            </a:r>
            <a:r>
              <a:rPr lang="en-US" dirty="0"/>
              <a:t> Qadeer  </a:t>
            </a:r>
            <a:r>
              <a:rPr lang="en-US" dirty="0">
                <a:solidFill>
                  <a:schemeClr val="bg1">
                    <a:lumMod val="75000"/>
                  </a:schemeClr>
                </a:solidFill>
              </a:rPr>
              <a:t>(20-CP-52)</a:t>
            </a:r>
          </a:p>
          <a:p>
            <a:pPr marL="571500" indent="-571500">
              <a:buFont typeface="Wingdings" panose="05000000000000000000" pitchFamily="2" charset="2"/>
              <a:buChar char="Ø"/>
            </a:pPr>
            <a:r>
              <a:rPr lang="en-US" dirty="0"/>
              <a:t>Umair Aziz  	</a:t>
            </a:r>
            <a:r>
              <a:rPr lang="en-US" dirty="0">
                <a:solidFill>
                  <a:schemeClr val="bg1">
                    <a:lumMod val="75000"/>
                  </a:schemeClr>
                </a:solidFill>
              </a:rPr>
              <a:t>(20-CP-47)</a:t>
            </a:r>
          </a:p>
          <a:p>
            <a:pPr marL="571500" indent="-571500">
              <a:buFont typeface="Wingdings" panose="05000000000000000000" pitchFamily="2" charset="2"/>
              <a:buChar char="Ø"/>
            </a:pPr>
            <a:r>
              <a:rPr lang="en-US" dirty="0"/>
              <a:t>Muhammad Omar Farooq  </a:t>
            </a:r>
            <a:r>
              <a:rPr lang="en-US" dirty="0">
                <a:solidFill>
                  <a:schemeClr val="bg1">
                    <a:lumMod val="75000"/>
                  </a:schemeClr>
                </a:solidFill>
              </a:rPr>
              <a:t>(20-CP-33)</a:t>
            </a:r>
          </a:p>
          <a:p>
            <a:pPr marL="571500" indent="-571500">
              <a:buFont typeface="Wingdings" panose="05000000000000000000" pitchFamily="2" charset="2"/>
              <a:buChar char="Ø"/>
            </a:pPr>
            <a:endParaRPr lang="en-US" dirty="0"/>
          </a:p>
        </p:txBody>
      </p:sp>
      <p:sp>
        <p:nvSpPr>
          <p:cNvPr id="19" name="Content Placeholder 5">
            <a:extLst>
              <a:ext uri="{FF2B5EF4-FFF2-40B4-BE49-F238E27FC236}">
                <a16:creationId xmlns:a16="http://schemas.microsoft.com/office/drawing/2014/main" id="{44C7E57A-4265-49EF-B079-6EA8347E86EB}"/>
              </a:ext>
            </a:extLst>
          </p:cNvPr>
          <p:cNvSpPr>
            <a:spLocks noGrp="1"/>
          </p:cNvSpPr>
          <p:nvPr>
            <p:ph sz="quarter" idx="13"/>
          </p:nvPr>
        </p:nvSpPr>
        <p:spPr>
          <a:xfrm rot="16813383">
            <a:off x="10235837" y="3655394"/>
            <a:ext cx="8818674" cy="1916712"/>
          </a:xfrm>
        </p:spPr>
        <p:txBody>
          <a:bodyPr/>
          <a:lstStyle/>
          <a:p>
            <a:endParaRPr lang="en-US" dirty="0"/>
          </a:p>
        </p:txBody>
      </p:sp>
      <p:sp>
        <p:nvSpPr>
          <p:cNvPr id="20" name="Content Placeholder 6">
            <a:extLst>
              <a:ext uri="{FF2B5EF4-FFF2-40B4-BE49-F238E27FC236}">
                <a16:creationId xmlns:a16="http://schemas.microsoft.com/office/drawing/2014/main" id="{C0CCC163-4A2D-4A9F-BC62-FCE9D9F341F0}"/>
              </a:ext>
            </a:extLst>
          </p:cNvPr>
          <p:cNvSpPr>
            <a:spLocks noGrp="1"/>
          </p:cNvSpPr>
          <p:nvPr>
            <p:ph sz="quarter" idx="11"/>
          </p:nvPr>
        </p:nvSpPr>
        <p:spPr>
          <a:xfrm rot="6019455">
            <a:off x="-617031" y="4069190"/>
            <a:ext cx="8325604" cy="2042307"/>
          </a:xfrm>
        </p:spPr>
        <p:txBody>
          <a:bodyPr/>
          <a:lstStyle/>
          <a:p>
            <a:endParaRPr lang="en-US" dirty="0"/>
          </a:p>
        </p:txBody>
      </p:sp>
    </p:spTree>
    <p:extLst>
      <p:ext uri="{BB962C8B-B14F-4D97-AF65-F5344CB8AC3E}">
        <p14:creationId xmlns:p14="http://schemas.microsoft.com/office/powerpoint/2010/main" val="2947346621"/>
      </p:ext>
    </p:extLst>
  </p:cSld>
  <p:clrMapOvr>
    <a:masterClrMapping/>
  </p:clrMapOvr>
  <p:transition spd="med" advTm="4001">
    <p:fade/>
  </p:transition>
  <p:extLst>
    <p:ext uri="{E180D4A7-C9FB-4DFB-919C-405C955672EB}">
      <p14:showEvtLst xmlns:p14="http://schemas.microsoft.com/office/powerpoint/2010/main">
        <p14:playEvt time="2251"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1 (M)</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20</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and it two Output. Out show 0 to 30. Output 1 will be show 0 to 9</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0248" y="3703340"/>
            <a:ext cx="7127007" cy="2412057"/>
          </a:xfrm>
        </p:spPr>
        <p:txBody>
          <a:bodyPr/>
          <a:lstStyle/>
          <a:p>
            <a:pPr>
              <a:lnSpc>
                <a:spcPct val="100000"/>
              </a:lnSpc>
            </a:pPr>
            <a:endParaRPr lang="en-US" sz="3600" dirty="0"/>
          </a:p>
          <a:p>
            <a:pPr>
              <a:lnSpc>
                <a:spcPct val="100000"/>
              </a:lnSpc>
            </a:pPr>
            <a:r>
              <a:rPr lang="en-US" sz="3600" dirty="0"/>
              <a:t>M is equal to E. So, M is directly connected to decoder. So, equation of M=E</a:t>
            </a:r>
          </a:p>
        </p:txBody>
      </p:sp>
      <p:pic>
        <p:nvPicPr>
          <p:cNvPr id="4" name="Picture 3" descr="Graphical user interface, application, table, Excel&#10;&#10;Description automatically generated">
            <a:extLst>
              <a:ext uri="{FF2B5EF4-FFF2-40B4-BE49-F238E27FC236}">
                <a16:creationId xmlns:a16="http://schemas.microsoft.com/office/drawing/2014/main" id="{05869D39-F3FB-46A5-948E-7298F52B2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26" y="2550385"/>
            <a:ext cx="8496944" cy="5257411"/>
          </a:xfrm>
          <a:prstGeom prst="rect">
            <a:avLst/>
          </a:prstGeom>
        </p:spPr>
      </p:pic>
    </p:spTree>
    <p:extLst>
      <p:ext uri="{BB962C8B-B14F-4D97-AF65-F5344CB8AC3E}">
        <p14:creationId xmlns:p14="http://schemas.microsoft.com/office/powerpoint/2010/main" val="1196881494"/>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042B800-4CB9-408B-8FF1-46C579B23C0A}"/>
              </a:ext>
            </a:extLst>
          </p:cNvPr>
          <p:cNvSpPr>
            <a:spLocks noGrp="1"/>
          </p:cNvSpPr>
          <p:nvPr>
            <p:ph type="title"/>
          </p:nvPr>
        </p:nvSpPr>
        <p:spPr/>
        <p:txBody>
          <a:bodyPr/>
          <a:lstStyle/>
          <a:p>
            <a:r>
              <a:rPr lang="en-US" sz="8800" dirty="0"/>
              <a:t>Output 2 </a:t>
            </a:r>
            <a:endParaRPr lang="en-US" dirty="0"/>
          </a:p>
        </p:txBody>
      </p:sp>
      <p:sp>
        <p:nvSpPr>
          <p:cNvPr id="3" name="Slide Number Placeholder 2">
            <a:extLst>
              <a:ext uri="{FF2B5EF4-FFF2-40B4-BE49-F238E27FC236}">
                <a16:creationId xmlns:a16="http://schemas.microsoft.com/office/drawing/2014/main" id="{55024B43-D6AB-4C5C-9A2C-0960E6B51A56}"/>
              </a:ext>
            </a:extLst>
          </p:cNvPr>
          <p:cNvSpPr>
            <a:spLocks noGrp="1"/>
          </p:cNvSpPr>
          <p:nvPr>
            <p:ph type="sldNum" sz="quarter" idx="12"/>
          </p:nvPr>
        </p:nvSpPr>
        <p:spPr/>
        <p:txBody>
          <a:bodyPr/>
          <a:lstStyle/>
          <a:p>
            <a:fld id="{387164BF-D67A-46C0-81D2-5BAF67C00C80}" type="slidenum">
              <a:rPr lang="en-US" smtClean="0"/>
              <a:pPr/>
              <a:t>21</a:t>
            </a:fld>
            <a:endParaRPr lang="en-US" dirty="0"/>
          </a:p>
        </p:txBody>
      </p:sp>
      <p:sp>
        <p:nvSpPr>
          <p:cNvPr id="10" name="Text Placeholder 9">
            <a:extLst>
              <a:ext uri="{FF2B5EF4-FFF2-40B4-BE49-F238E27FC236}">
                <a16:creationId xmlns:a16="http://schemas.microsoft.com/office/drawing/2014/main" id="{69CF127D-E1EF-4F86-BC51-52C39A67A46C}"/>
              </a:ext>
            </a:extLst>
          </p:cNvPr>
          <p:cNvSpPr>
            <a:spLocks noGrp="1"/>
          </p:cNvSpPr>
          <p:nvPr>
            <p:ph type="body" sz="quarter" idx="15"/>
          </p:nvPr>
        </p:nvSpPr>
        <p:spPr/>
        <p:txBody>
          <a:bodyPr/>
          <a:lstStyle/>
          <a:p>
            <a:pPr marL="342900" indent="-342900">
              <a:buFont typeface="Arial" panose="020B0604020202020204" pitchFamily="34" charset="0"/>
              <a:buChar char="•"/>
            </a:pPr>
            <a:r>
              <a:rPr lang="en-US" dirty="0"/>
              <a:t>As from Given Truth Table </a:t>
            </a:r>
          </a:p>
          <a:p>
            <a:pPr marL="342900" indent="-342900">
              <a:buFont typeface="Arial" panose="020B0604020202020204" pitchFamily="34" charset="0"/>
              <a:buChar char="•"/>
            </a:pPr>
            <a:r>
              <a:rPr lang="en-US" dirty="0"/>
              <a:t>G = 0</a:t>
            </a:r>
          </a:p>
          <a:p>
            <a:pPr marL="342900" indent="-342900">
              <a:buFont typeface="Arial" panose="020B0604020202020204" pitchFamily="34" charset="0"/>
              <a:buChar char="•"/>
            </a:pPr>
            <a:r>
              <a:rPr lang="en-US" dirty="0"/>
              <a:t>F = 0</a:t>
            </a:r>
          </a:p>
          <a:p>
            <a:pPr marL="342900" indent="-342900">
              <a:buFont typeface="Arial" panose="020B0604020202020204" pitchFamily="34" charset="0"/>
              <a:buChar char="•"/>
            </a:pPr>
            <a:r>
              <a:rPr lang="en-US" dirty="0"/>
              <a:t>We apply 0 Logic to G, F in Decoder</a:t>
            </a:r>
          </a:p>
        </p:txBody>
      </p:sp>
      <p:sp>
        <p:nvSpPr>
          <p:cNvPr id="4" name="Footer Placeholder 3">
            <a:extLst>
              <a:ext uri="{FF2B5EF4-FFF2-40B4-BE49-F238E27FC236}">
                <a16:creationId xmlns:a16="http://schemas.microsoft.com/office/drawing/2014/main" id="{45086499-1013-4600-95D4-C3EF0FE68643}"/>
              </a:ext>
            </a:extLst>
          </p:cNvPr>
          <p:cNvSpPr>
            <a:spLocks noGrp="1"/>
          </p:cNvSpPr>
          <p:nvPr>
            <p:ph type="ftr" sz="quarter" idx="3"/>
          </p:nvPr>
        </p:nvSpPr>
        <p:spPr/>
        <p:txBody>
          <a:bodyPr/>
          <a:lstStyle/>
          <a:p>
            <a:r>
              <a:rPr lang="en-US"/>
              <a:t>The Power of PowerPoint | thepopp.com</a:t>
            </a:r>
            <a:endParaRPr lang="en-US" dirty="0"/>
          </a:p>
        </p:txBody>
      </p:sp>
      <p:sp>
        <p:nvSpPr>
          <p:cNvPr id="11" name="Text Placeholder 10">
            <a:extLst>
              <a:ext uri="{FF2B5EF4-FFF2-40B4-BE49-F238E27FC236}">
                <a16:creationId xmlns:a16="http://schemas.microsoft.com/office/drawing/2014/main" id="{DBE5B9EA-6523-4DC7-A9BE-AE81CDE0B07D}"/>
              </a:ext>
            </a:extLst>
          </p:cNvPr>
          <p:cNvSpPr>
            <a:spLocks noGrp="1"/>
          </p:cNvSpPr>
          <p:nvPr>
            <p:ph type="body" sz="quarter" idx="18"/>
          </p:nvPr>
        </p:nvSpPr>
        <p:spPr/>
        <p:txBody>
          <a:bodyPr/>
          <a:lstStyle/>
          <a:p>
            <a:r>
              <a:rPr lang="en-US" sz="2800" dirty="0"/>
              <a:t>Output 2 (G and F)</a:t>
            </a:r>
            <a:endParaRPr lang="en-US" dirty="0"/>
          </a:p>
        </p:txBody>
      </p:sp>
    </p:spTree>
    <p:extLst>
      <p:ext uri="{BB962C8B-B14F-4D97-AF65-F5344CB8AC3E}">
        <p14:creationId xmlns:p14="http://schemas.microsoft.com/office/powerpoint/2010/main" val="2972185628"/>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2 (H)</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22</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and it two Output. Out show 0 to 30. Output 2 will be show 0 to 2</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0248" y="3703340"/>
            <a:ext cx="7127007" cy="2412057"/>
          </a:xfrm>
        </p:spPr>
        <p:txBody>
          <a:bodyPr/>
          <a:lstStyle/>
          <a:p>
            <a:pPr>
              <a:lnSpc>
                <a:spcPct val="100000"/>
              </a:lnSpc>
            </a:pPr>
            <a:r>
              <a:rPr lang="en-US" sz="3600" dirty="0"/>
              <a:t>Equation of H, we had made K-Map and find the equation to make circuit and connect with 4 bit to 7 segment decoder (2)</a:t>
            </a:r>
          </a:p>
        </p:txBody>
      </p:sp>
      <p:pic>
        <p:nvPicPr>
          <p:cNvPr id="8" name="Picture 7">
            <a:extLst>
              <a:ext uri="{FF2B5EF4-FFF2-40B4-BE49-F238E27FC236}">
                <a16:creationId xmlns:a16="http://schemas.microsoft.com/office/drawing/2014/main" id="{66977B4E-E7FB-424A-8310-5C3491DEDD6F}"/>
              </a:ext>
            </a:extLst>
          </p:cNvPr>
          <p:cNvPicPr/>
          <p:nvPr/>
        </p:nvPicPr>
        <p:blipFill>
          <a:blip r:embed="rId2"/>
          <a:stretch>
            <a:fillRect/>
          </a:stretch>
        </p:blipFill>
        <p:spPr>
          <a:xfrm>
            <a:off x="1294334" y="2623220"/>
            <a:ext cx="8352928" cy="4896544"/>
          </a:xfrm>
          <a:prstGeom prst="rect">
            <a:avLst/>
          </a:prstGeom>
        </p:spPr>
      </p:pic>
    </p:spTree>
    <p:extLst>
      <p:ext uri="{BB962C8B-B14F-4D97-AF65-F5344CB8AC3E}">
        <p14:creationId xmlns:p14="http://schemas.microsoft.com/office/powerpoint/2010/main" val="1532536149"/>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2 (I)</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23</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and it two Output. Out show 0 to 30. Output 2 will be show 0 to 2</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0248" y="3703340"/>
            <a:ext cx="7127007" cy="2412057"/>
          </a:xfrm>
        </p:spPr>
        <p:txBody>
          <a:bodyPr/>
          <a:lstStyle/>
          <a:p>
            <a:pPr>
              <a:lnSpc>
                <a:spcPct val="100000"/>
              </a:lnSpc>
            </a:pPr>
            <a:r>
              <a:rPr lang="en-US" sz="3600" dirty="0"/>
              <a:t>Equation of I, we had made K-Map and find the equation to make circuit and connect with 4 bit to 7 segment decoder (2)</a:t>
            </a:r>
          </a:p>
        </p:txBody>
      </p:sp>
      <p:pic>
        <p:nvPicPr>
          <p:cNvPr id="10" name="Picture 9">
            <a:extLst>
              <a:ext uri="{FF2B5EF4-FFF2-40B4-BE49-F238E27FC236}">
                <a16:creationId xmlns:a16="http://schemas.microsoft.com/office/drawing/2014/main" id="{E679420E-909D-4F8E-9A39-4CD27988047C}"/>
              </a:ext>
            </a:extLst>
          </p:cNvPr>
          <p:cNvPicPr/>
          <p:nvPr/>
        </p:nvPicPr>
        <p:blipFill>
          <a:blip r:embed="rId2"/>
          <a:stretch>
            <a:fillRect/>
          </a:stretch>
        </p:blipFill>
        <p:spPr>
          <a:xfrm>
            <a:off x="1294334" y="2551212"/>
            <a:ext cx="8352928" cy="5256584"/>
          </a:xfrm>
          <a:prstGeom prst="rect">
            <a:avLst/>
          </a:prstGeom>
        </p:spPr>
      </p:pic>
    </p:spTree>
    <p:extLst>
      <p:ext uri="{BB962C8B-B14F-4D97-AF65-F5344CB8AC3E}">
        <p14:creationId xmlns:p14="http://schemas.microsoft.com/office/powerpoint/2010/main" val="1031512540"/>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Circuit Diagram</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nchor="ctr">
            <a:normAutofit/>
          </a:bodyPr>
          <a:lstStyle/>
          <a:p>
            <a:pPr>
              <a:lnSpc>
                <a:spcPct val="90000"/>
              </a:lnSpc>
              <a:spcAft>
                <a:spcPts val="600"/>
              </a:spcAft>
            </a:pPr>
            <a:fld id="{387164BF-D67A-46C0-81D2-5BAF67C00C80}" type="slidenum">
              <a:rPr lang="en-US" sz="2800" smtClean="0"/>
              <a:pPr>
                <a:lnSpc>
                  <a:spcPct val="90000"/>
                </a:lnSpc>
                <a:spcAft>
                  <a:spcPts val="600"/>
                </a:spcAft>
              </a:pPr>
              <a:t>24</a:t>
            </a:fld>
            <a:endParaRPr lang="en-US" sz="2800"/>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nchor="ctr">
            <a:normAutofit/>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Circuit that will show output 0 to30.</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5"/>
          </p:nvPr>
        </p:nvSpPr>
        <p:spPr>
          <a:xfrm>
            <a:off x="6118870" y="4711452"/>
            <a:ext cx="11159455" cy="3024336"/>
          </a:xfrm>
        </p:spPr>
        <p:txBody>
          <a:bodyPr anchor="t">
            <a:normAutofit/>
          </a:bodyPr>
          <a:lstStyle/>
          <a:p>
            <a:r>
              <a:rPr lang="en-US" sz="3600" dirty="0">
                <a:latin typeface="+mj-lt"/>
              </a:rPr>
              <a:t>All are Output (1) or Output (2) connected together and display output together. Input will get 5 bits 0 or 1 form Logic Probes. </a:t>
            </a:r>
          </a:p>
        </p:txBody>
      </p:sp>
      <p:pic>
        <p:nvPicPr>
          <p:cNvPr id="3" name="Picture 2" descr="Diagram&#10;&#10;Description automatically generated">
            <a:extLst>
              <a:ext uri="{FF2B5EF4-FFF2-40B4-BE49-F238E27FC236}">
                <a16:creationId xmlns:a16="http://schemas.microsoft.com/office/drawing/2014/main" id="{B73DE119-8285-47E5-BC5D-2EC81E390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22" y="2767236"/>
            <a:ext cx="3168352" cy="5676677"/>
          </a:xfrm>
          <a:prstGeom prst="rect">
            <a:avLst/>
          </a:prstGeom>
          <a:noFill/>
          <a:effectLst>
            <a:innerShdw blurRad="114300">
              <a:prstClr val="black"/>
            </a:innerShdw>
          </a:effectLst>
        </p:spPr>
      </p:pic>
    </p:spTree>
    <p:extLst>
      <p:ext uri="{BB962C8B-B14F-4D97-AF65-F5344CB8AC3E}">
        <p14:creationId xmlns:p14="http://schemas.microsoft.com/office/powerpoint/2010/main" val="113067332"/>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4346" y="246956"/>
            <a:ext cx="16457772" cy="1203151"/>
          </a:xfrm>
        </p:spPr>
        <p:txBody>
          <a:bodyPr anchor="ctr">
            <a:normAutofit/>
          </a:bodyPr>
          <a:lstStyle/>
          <a:p>
            <a:pPr>
              <a:lnSpc>
                <a:spcPct val="90000"/>
              </a:lnSpc>
            </a:pPr>
            <a:r>
              <a:rPr lang="en-US" sz="7500" dirty="0"/>
              <a:t>Complete Circuit Diagram</a:t>
            </a:r>
          </a:p>
        </p:txBody>
      </p:sp>
      <p:sp>
        <p:nvSpPr>
          <p:cNvPr id="3" name="スライド番号プレースホルダー 2"/>
          <p:cNvSpPr>
            <a:spLocks noGrp="1"/>
          </p:cNvSpPr>
          <p:nvPr>
            <p:ph type="sldNum" sz="quarter" idx="12"/>
          </p:nvPr>
        </p:nvSpPr>
        <p:spPr>
          <a:xfrm>
            <a:off x="17624420" y="9636372"/>
            <a:ext cx="735810" cy="547688"/>
          </a:xfrm>
        </p:spPr>
        <p:txBody>
          <a:bodyPr anchor="ctr">
            <a:normAutofit/>
          </a:bodyPr>
          <a:lstStyle/>
          <a:p>
            <a:pPr>
              <a:lnSpc>
                <a:spcPct val="90000"/>
              </a:lnSpc>
              <a:spcAft>
                <a:spcPts val="600"/>
              </a:spcAft>
            </a:pPr>
            <a:fld id="{387164BF-D67A-46C0-81D2-5BAF67C00C80}" type="slidenum">
              <a:rPr lang="en-US" sz="2800" smtClean="0"/>
              <a:pPr>
                <a:lnSpc>
                  <a:spcPct val="90000"/>
                </a:lnSpc>
                <a:spcAft>
                  <a:spcPts val="600"/>
                </a:spcAft>
              </a:pPr>
              <a:t>25</a:t>
            </a:fld>
            <a:endParaRPr lang="en-US" sz="2800"/>
          </a:p>
        </p:txBody>
      </p:sp>
      <p:sp>
        <p:nvSpPr>
          <p:cNvPr id="13" name="Footer Placeholder 3">
            <a:extLst>
              <a:ext uri="{FF2B5EF4-FFF2-40B4-BE49-F238E27FC236}">
                <a16:creationId xmlns:a16="http://schemas.microsoft.com/office/drawing/2014/main" id="{1DDA457F-C6AA-4CE5-9F5A-EE4E0BD222E7}"/>
              </a:ext>
            </a:extLst>
          </p:cNvPr>
          <p:cNvSpPr>
            <a:spLocks noGrp="1"/>
          </p:cNvSpPr>
          <p:nvPr>
            <p:ph type="ftr" sz="quarter" idx="3"/>
          </p:nvPr>
        </p:nvSpPr>
        <p:spPr>
          <a:xfrm>
            <a:off x="5254774" y="9637834"/>
            <a:ext cx="7776864" cy="547688"/>
          </a:xfrm>
        </p:spPr>
        <p:txBody>
          <a:bodyPr anchor="ctr">
            <a:normAutofit/>
          </a:bodyPr>
          <a:lstStyle/>
          <a:p>
            <a:pPr>
              <a:spcAft>
                <a:spcPts val="600"/>
              </a:spcAft>
            </a:pPr>
            <a:r>
              <a:rPr lang="en-US"/>
              <a:t>The Power of PowerPoint | thepopp.com</a:t>
            </a:r>
          </a:p>
        </p:txBody>
      </p:sp>
      <p:sp>
        <p:nvSpPr>
          <p:cNvPr id="32" name="Text Placeholder 7">
            <a:extLst>
              <a:ext uri="{FF2B5EF4-FFF2-40B4-BE49-F238E27FC236}">
                <a16:creationId xmlns:a16="http://schemas.microsoft.com/office/drawing/2014/main" id="{3F9DD2B0-56D2-4FC8-BD35-06FA161B8441}"/>
              </a:ext>
            </a:extLst>
          </p:cNvPr>
          <p:cNvSpPr>
            <a:spLocks noGrp="1"/>
          </p:cNvSpPr>
          <p:nvPr>
            <p:ph type="body" sz="quarter" idx="15"/>
          </p:nvPr>
        </p:nvSpPr>
        <p:spPr>
          <a:xfrm>
            <a:off x="10225111" y="4047788"/>
            <a:ext cx="7127007" cy="2952328"/>
          </a:xfrm>
        </p:spPr>
        <p:txBody>
          <a:bodyPr/>
          <a:lstStyle/>
          <a:p>
            <a:r>
              <a:rPr lang="en-US" sz="3600" dirty="0">
                <a:latin typeface="+mj-lt"/>
              </a:rPr>
              <a:t>Complete Circuit Diagram after combining both Inputs, Adder and Subtracter circuit with Output.</a:t>
            </a:r>
          </a:p>
          <a:p>
            <a:endParaRPr lang="en-US" dirty="0"/>
          </a:p>
        </p:txBody>
      </p:sp>
      <p:pic>
        <p:nvPicPr>
          <p:cNvPr id="10" name="Picture 9">
            <a:extLst>
              <a:ext uri="{FF2B5EF4-FFF2-40B4-BE49-F238E27FC236}">
                <a16:creationId xmlns:a16="http://schemas.microsoft.com/office/drawing/2014/main" id="{DB2CC1D9-0D3F-495C-A4AE-1E1C1A927F94}"/>
              </a:ext>
            </a:extLst>
          </p:cNvPr>
          <p:cNvPicPr>
            <a:picLocks noChangeAspect="1"/>
          </p:cNvPicPr>
          <p:nvPr/>
        </p:nvPicPr>
        <p:blipFill>
          <a:blip r:embed="rId2"/>
          <a:stretch>
            <a:fillRect/>
          </a:stretch>
        </p:blipFill>
        <p:spPr>
          <a:xfrm>
            <a:off x="1222326" y="2479204"/>
            <a:ext cx="8568952" cy="5619750"/>
          </a:xfrm>
          <a:prstGeom prst="rect">
            <a:avLst/>
          </a:prstGeom>
        </p:spPr>
      </p:pic>
    </p:spTree>
    <p:extLst>
      <p:ext uri="{BB962C8B-B14F-4D97-AF65-F5344CB8AC3E}">
        <p14:creationId xmlns:p14="http://schemas.microsoft.com/office/powerpoint/2010/main" val="240591077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4346" y="246956"/>
            <a:ext cx="16457772" cy="1203151"/>
          </a:xfrm>
        </p:spPr>
        <p:txBody>
          <a:bodyPr anchor="ctr">
            <a:normAutofit/>
          </a:bodyPr>
          <a:lstStyle/>
          <a:p>
            <a:pPr>
              <a:lnSpc>
                <a:spcPct val="90000"/>
              </a:lnSpc>
            </a:pPr>
            <a:r>
              <a:rPr lang="en-US" sz="7500" dirty="0"/>
              <a:t>Test Case (Addition)</a:t>
            </a:r>
          </a:p>
        </p:txBody>
      </p:sp>
      <p:sp>
        <p:nvSpPr>
          <p:cNvPr id="3" name="スライド番号プレースホルダー 2"/>
          <p:cNvSpPr>
            <a:spLocks noGrp="1"/>
          </p:cNvSpPr>
          <p:nvPr>
            <p:ph type="sldNum" sz="quarter" idx="12"/>
          </p:nvPr>
        </p:nvSpPr>
        <p:spPr>
          <a:xfrm>
            <a:off x="17624420" y="9636372"/>
            <a:ext cx="735810" cy="547688"/>
          </a:xfrm>
        </p:spPr>
        <p:txBody>
          <a:bodyPr anchor="ctr">
            <a:normAutofit/>
          </a:bodyPr>
          <a:lstStyle/>
          <a:p>
            <a:pPr>
              <a:lnSpc>
                <a:spcPct val="90000"/>
              </a:lnSpc>
              <a:spcAft>
                <a:spcPts val="600"/>
              </a:spcAft>
            </a:pPr>
            <a:fld id="{387164BF-D67A-46C0-81D2-5BAF67C00C80}" type="slidenum">
              <a:rPr lang="en-US" sz="2800" smtClean="0"/>
              <a:pPr>
                <a:lnSpc>
                  <a:spcPct val="90000"/>
                </a:lnSpc>
                <a:spcAft>
                  <a:spcPts val="600"/>
                </a:spcAft>
              </a:pPr>
              <a:t>26</a:t>
            </a:fld>
            <a:endParaRPr lang="en-US" sz="2800"/>
          </a:p>
        </p:txBody>
      </p:sp>
      <p:sp>
        <p:nvSpPr>
          <p:cNvPr id="13" name="Footer Placeholder 3">
            <a:extLst>
              <a:ext uri="{FF2B5EF4-FFF2-40B4-BE49-F238E27FC236}">
                <a16:creationId xmlns:a16="http://schemas.microsoft.com/office/drawing/2014/main" id="{1DDA457F-C6AA-4CE5-9F5A-EE4E0BD222E7}"/>
              </a:ext>
            </a:extLst>
          </p:cNvPr>
          <p:cNvSpPr>
            <a:spLocks noGrp="1"/>
          </p:cNvSpPr>
          <p:nvPr>
            <p:ph type="ftr" sz="quarter" idx="3"/>
          </p:nvPr>
        </p:nvSpPr>
        <p:spPr>
          <a:xfrm>
            <a:off x="5254774" y="9637834"/>
            <a:ext cx="7776864" cy="547688"/>
          </a:xfrm>
        </p:spPr>
        <p:txBody>
          <a:bodyPr anchor="ctr">
            <a:normAutofit/>
          </a:bodyPr>
          <a:lstStyle/>
          <a:p>
            <a:pPr>
              <a:spcAft>
                <a:spcPts val="600"/>
              </a:spcAft>
            </a:pPr>
            <a:r>
              <a:rPr lang="en-US"/>
              <a:t>The Power of PowerPoint | thepopp.com</a:t>
            </a:r>
          </a:p>
        </p:txBody>
      </p:sp>
      <p:sp>
        <p:nvSpPr>
          <p:cNvPr id="32" name="Text Placeholder 7">
            <a:extLst>
              <a:ext uri="{FF2B5EF4-FFF2-40B4-BE49-F238E27FC236}">
                <a16:creationId xmlns:a16="http://schemas.microsoft.com/office/drawing/2014/main" id="{3F9DD2B0-56D2-4FC8-BD35-06FA161B8441}"/>
              </a:ext>
            </a:extLst>
          </p:cNvPr>
          <p:cNvSpPr>
            <a:spLocks noGrp="1"/>
          </p:cNvSpPr>
          <p:nvPr>
            <p:ph type="body" sz="quarter" idx="15"/>
          </p:nvPr>
        </p:nvSpPr>
        <p:spPr>
          <a:xfrm>
            <a:off x="10655374" y="4869656"/>
            <a:ext cx="7127007" cy="3874244"/>
          </a:xfrm>
        </p:spPr>
        <p:txBody>
          <a:bodyPr/>
          <a:lstStyle/>
          <a:p>
            <a:r>
              <a:rPr lang="en-US" sz="3600" dirty="0">
                <a:latin typeface="+mj-lt"/>
              </a:rPr>
              <a:t>Addition (case 1) </a:t>
            </a:r>
          </a:p>
          <a:p>
            <a:r>
              <a:rPr lang="en-US" sz="3600" dirty="0">
                <a:latin typeface="+mj-lt"/>
              </a:rPr>
              <a:t>15 + 14 = 29</a:t>
            </a:r>
          </a:p>
        </p:txBody>
      </p:sp>
      <p:pic>
        <p:nvPicPr>
          <p:cNvPr id="8" name="Picture 7">
            <a:extLst>
              <a:ext uri="{FF2B5EF4-FFF2-40B4-BE49-F238E27FC236}">
                <a16:creationId xmlns:a16="http://schemas.microsoft.com/office/drawing/2014/main" id="{D2A2C9C6-5AD8-4DB1-BB86-E050A2A5740E}"/>
              </a:ext>
            </a:extLst>
          </p:cNvPr>
          <p:cNvPicPr>
            <a:picLocks noChangeAspect="1"/>
          </p:cNvPicPr>
          <p:nvPr/>
        </p:nvPicPr>
        <p:blipFill>
          <a:blip r:embed="rId2"/>
          <a:stretch>
            <a:fillRect/>
          </a:stretch>
        </p:blipFill>
        <p:spPr>
          <a:xfrm>
            <a:off x="1366342" y="2551212"/>
            <a:ext cx="8352928" cy="5553075"/>
          </a:xfrm>
          <a:prstGeom prst="rect">
            <a:avLst/>
          </a:prstGeom>
        </p:spPr>
      </p:pic>
    </p:spTree>
    <p:extLst>
      <p:ext uri="{BB962C8B-B14F-4D97-AF65-F5344CB8AC3E}">
        <p14:creationId xmlns:p14="http://schemas.microsoft.com/office/powerpoint/2010/main" val="27615948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4346" y="246956"/>
            <a:ext cx="16457772" cy="1203151"/>
          </a:xfrm>
        </p:spPr>
        <p:txBody>
          <a:bodyPr anchor="ctr">
            <a:normAutofit/>
          </a:bodyPr>
          <a:lstStyle/>
          <a:p>
            <a:pPr>
              <a:lnSpc>
                <a:spcPct val="90000"/>
              </a:lnSpc>
            </a:pPr>
            <a:r>
              <a:rPr lang="en-US" sz="7500" dirty="0"/>
              <a:t>Test Case (Addition)</a:t>
            </a:r>
          </a:p>
        </p:txBody>
      </p:sp>
      <p:sp>
        <p:nvSpPr>
          <p:cNvPr id="3" name="スライド番号プレースホルダー 2"/>
          <p:cNvSpPr>
            <a:spLocks noGrp="1"/>
          </p:cNvSpPr>
          <p:nvPr>
            <p:ph type="sldNum" sz="quarter" idx="12"/>
          </p:nvPr>
        </p:nvSpPr>
        <p:spPr>
          <a:xfrm>
            <a:off x="17624420" y="9636372"/>
            <a:ext cx="735810" cy="547688"/>
          </a:xfrm>
        </p:spPr>
        <p:txBody>
          <a:bodyPr anchor="ctr">
            <a:normAutofit/>
          </a:bodyPr>
          <a:lstStyle/>
          <a:p>
            <a:pPr>
              <a:lnSpc>
                <a:spcPct val="90000"/>
              </a:lnSpc>
              <a:spcAft>
                <a:spcPts val="600"/>
              </a:spcAft>
            </a:pPr>
            <a:fld id="{387164BF-D67A-46C0-81D2-5BAF67C00C80}" type="slidenum">
              <a:rPr lang="en-US" sz="2800" smtClean="0"/>
              <a:pPr>
                <a:lnSpc>
                  <a:spcPct val="90000"/>
                </a:lnSpc>
                <a:spcAft>
                  <a:spcPts val="600"/>
                </a:spcAft>
              </a:pPr>
              <a:t>27</a:t>
            </a:fld>
            <a:endParaRPr lang="en-US" sz="2800"/>
          </a:p>
        </p:txBody>
      </p:sp>
      <p:sp>
        <p:nvSpPr>
          <p:cNvPr id="13" name="Footer Placeholder 3">
            <a:extLst>
              <a:ext uri="{FF2B5EF4-FFF2-40B4-BE49-F238E27FC236}">
                <a16:creationId xmlns:a16="http://schemas.microsoft.com/office/drawing/2014/main" id="{1DDA457F-C6AA-4CE5-9F5A-EE4E0BD222E7}"/>
              </a:ext>
            </a:extLst>
          </p:cNvPr>
          <p:cNvSpPr>
            <a:spLocks noGrp="1"/>
          </p:cNvSpPr>
          <p:nvPr>
            <p:ph type="ftr" sz="quarter" idx="3"/>
          </p:nvPr>
        </p:nvSpPr>
        <p:spPr>
          <a:xfrm>
            <a:off x="5254774" y="9637834"/>
            <a:ext cx="7776864" cy="547688"/>
          </a:xfrm>
        </p:spPr>
        <p:txBody>
          <a:bodyPr anchor="ctr">
            <a:normAutofit/>
          </a:bodyPr>
          <a:lstStyle/>
          <a:p>
            <a:pPr>
              <a:spcAft>
                <a:spcPts val="600"/>
              </a:spcAft>
            </a:pPr>
            <a:r>
              <a:rPr lang="en-US"/>
              <a:t>The Power of PowerPoint | thepopp.com</a:t>
            </a:r>
          </a:p>
        </p:txBody>
      </p:sp>
      <p:sp>
        <p:nvSpPr>
          <p:cNvPr id="32" name="Text Placeholder 7">
            <a:extLst>
              <a:ext uri="{FF2B5EF4-FFF2-40B4-BE49-F238E27FC236}">
                <a16:creationId xmlns:a16="http://schemas.microsoft.com/office/drawing/2014/main" id="{3F9DD2B0-56D2-4FC8-BD35-06FA161B8441}"/>
              </a:ext>
            </a:extLst>
          </p:cNvPr>
          <p:cNvSpPr>
            <a:spLocks noGrp="1"/>
          </p:cNvSpPr>
          <p:nvPr>
            <p:ph type="body" sz="quarter" idx="15"/>
          </p:nvPr>
        </p:nvSpPr>
        <p:spPr>
          <a:xfrm>
            <a:off x="10655374" y="4869656"/>
            <a:ext cx="7127007" cy="3874244"/>
          </a:xfrm>
        </p:spPr>
        <p:txBody>
          <a:bodyPr/>
          <a:lstStyle/>
          <a:p>
            <a:r>
              <a:rPr lang="en-US" sz="3600" dirty="0">
                <a:latin typeface="+mj-lt"/>
              </a:rPr>
              <a:t>Addition (case 2) </a:t>
            </a:r>
          </a:p>
          <a:p>
            <a:r>
              <a:rPr lang="en-US" sz="3600" dirty="0">
                <a:latin typeface="+mj-lt"/>
              </a:rPr>
              <a:t>15 + 10 = 25</a:t>
            </a:r>
          </a:p>
        </p:txBody>
      </p:sp>
      <p:pic>
        <p:nvPicPr>
          <p:cNvPr id="8" name="Picture 7">
            <a:extLst>
              <a:ext uri="{FF2B5EF4-FFF2-40B4-BE49-F238E27FC236}">
                <a16:creationId xmlns:a16="http://schemas.microsoft.com/office/drawing/2014/main" id="{0619C3DF-A9B9-4E9E-A9BD-5479CD5E0081}"/>
              </a:ext>
            </a:extLst>
          </p:cNvPr>
          <p:cNvPicPr>
            <a:picLocks noChangeAspect="1"/>
          </p:cNvPicPr>
          <p:nvPr/>
        </p:nvPicPr>
        <p:blipFill>
          <a:blip r:embed="rId2"/>
          <a:stretch>
            <a:fillRect/>
          </a:stretch>
        </p:blipFill>
        <p:spPr>
          <a:xfrm>
            <a:off x="1222326" y="2479204"/>
            <a:ext cx="8496944" cy="5581650"/>
          </a:xfrm>
          <a:prstGeom prst="rect">
            <a:avLst/>
          </a:prstGeom>
        </p:spPr>
      </p:pic>
    </p:spTree>
    <p:extLst>
      <p:ext uri="{BB962C8B-B14F-4D97-AF65-F5344CB8AC3E}">
        <p14:creationId xmlns:p14="http://schemas.microsoft.com/office/powerpoint/2010/main" val="3701863050"/>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4346" y="246956"/>
            <a:ext cx="16457772" cy="1203151"/>
          </a:xfrm>
        </p:spPr>
        <p:txBody>
          <a:bodyPr anchor="ctr">
            <a:normAutofit fontScale="90000"/>
          </a:bodyPr>
          <a:lstStyle/>
          <a:p>
            <a:pPr>
              <a:lnSpc>
                <a:spcPct val="90000"/>
              </a:lnSpc>
            </a:pPr>
            <a:r>
              <a:rPr lang="en-US" sz="7500" dirty="0"/>
              <a:t>Test Case(</a:t>
            </a:r>
            <a:r>
              <a:rPr lang="en-US" sz="8000" dirty="0">
                <a:latin typeface="+mj-lt"/>
              </a:rPr>
              <a:t>Subtraction</a:t>
            </a:r>
            <a:r>
              <a:rPr lang="en-US" sz="7500" dirty="0"/>
              <a:t>)</a:t>
            </a:r>
          </a:p>
        </p:txBody>
      </p:sp>
      <p:sp>
        <p:nvSpPr>
          <p:cNvPr id="3" name="スライド番号プレースホルダー 2"/>
          <p:cNvSpPr>
            <a:spLocks noGrp="1"/>
          </p:cNvSpPr>
          <p:nvPr>
            <p:ph type="sldNum" sz="quarter" idx="12"/>
          </p:nvPr>
        </p:nvSpPr>
        <p:spPr>
          <a:xfrm>
            <a:off x="17624420" y="9636372"/>
            <a:ext cx="735810" cy="547688"/>
          </a:xfrm>
        </p:spPr>
        <p:txBody>
          <a:bodyPr anchor="ctr">
            <a:normAutofit/>
          </a:bodyPr>
          <a:lstStyle/>
          <a:p>
            <a:pPr>
              <a:lnSpc>
                <a:spcPct val="90000"/>
              </a:lnSpc>
              <a:spcAft>
                <a:spcPts val="600"/>
              </a:spcAft>
            </a:pPr>
            <a:fld id="{387164BF-D67A-46C0-81D2-5BAF67C00C80}" type="slidenum">
              <a:rPr lang="en-US" sz="2800" smtClean="0"/>
              <a:pPr>
                <a:lnSpc>
                  <a:spcPct val="90000"/>
                </a:lnSpc>
                <a:spcAft>
                  <a:spcPts val="600"/>
                </a:spcAft>
              </a:pPr>
              <a:t>28</a:t>
            </a:fld>
            <a:endParaRPr lang="en-US" sz="2800"/>
          </a:p>
        </p:txBody>
      </p:sp>
      <p:sp>
        <p:nvSpPr>
          <p:cNvPr id="13" name="Footer Placeholder 3">
            <a:extLst>
              <a:ext uri="{FF2B5EF4-FFF2-40B4-BE49-F238E27FC236}">
                <a16:creationId xmlns:a16="http://schemas.microsoft.com/office/drawing/2014/main" id="{1DDA457F-C6AA-4CE5-9F5A-EE4E0BD222E7}"/>
              </a:ext>
            </a:extLst>
          </p:cNvPr>
          <p:cNvSpPr>
            <a:spLocks noGrp="1"/>
          </p:cNvSpPr>
          <p:nvPr>
            <p:ph type="ftr" sz="quarter" idx="3"/>
          </p:nvPr>
        </p:nvSpPr>
        <p:spPr>
          <a:xfrm>
            <a:off x="5254774" y="9637834"/>
            <a:ext cx="7776864" cy="547688"/>
          </a:xfrm>
        </p:spPr>
        <p:txBody>
          <a:bodyPr anchor="ctr">
            <a:normAutofit/>
          </a:bodyPr>
          <a:lstStyle/>
          <a:p>
            <a:pPr>
              <a:spcAft>
                <a:spcPts val="600"/>
              </a:spcAft>
            </a:pPr>
            <a:r>
              <a:rPr lang="en-US"/>
              <a:t>The Power of PowerPoint | thepopp.com</a:t>
            </a:r>
          </a:p>
        </p:txBody>
      </p:sp>
      <p:sp>
        <p:nvSpPr>
          <p:cNvPr id="32" name="Text Placeholder 7">
            <a:extLst>
              <a:ext uri="{FF2B5EF4-FFF2-40B4-BE49-F238E27FC236}">
                <a16:creationId xmlns:a16="http://schemas.microsoft.com/office/drawing/2014/main" id="{3F9DD2B0-56D2-4FC8-BD35-06FA161B8441}"/>
              </a:ext>
            </a:extLst>
          </p:cNvPr>
          <p:cNvSpPr>
            <a:spLocks noGrp="1"/>
          </p:cNvSpPr>
          <p:nvPr>
            <p:ph type="body" sz="quarter" idx="15"/>
          </p:nvPr>
        </p:nvSpPr>
        <p:spPr>
          <a:xfrm>
            <a:off x="10655374" y="4869656"/>
            <a:ext cx="7127007" cy="3874244"/>
          </a:xfrm>
        </p:spPr>
        <p:txBody>
          <a:bodyPr/>
          <a:lstStyle/>
          <a:p>
            <a:r>
              <a:rPr lang="en-US" sz="3600" dirty="0">
                <a:latin typeface="+mj-lt"/>
              </a:rPr>
              <a:t>Subtraction (case 1) </a:t>
            </a:r>
          </a:p>
          <a:p>
            <a:r>
              <a:rPr lang="en-US" sz="3600" dirty="0">
                <a:latin typeface="+mj-lt"/>
              </a:rPr>
              <a:t>15 – 07 = 08</a:t>
            </a:r>
          </a:p>
        </p:txBody>
      </p:sp>
      <p:pic>
        <p:nvPicPr>
          <p:cNvPr id="6" name="Picture 5">
            <a:extLst>
              <a:ext uri="{FF2B5EF4-FFF2-40B4-BE49-F238E27FC236}">
                <a16:creationId xmlns:a16="http://schemas.microsoft.com/office/drawing/2014/main" id="{4F47A554-E33E-4366-A624-885BEA8597DC}"/>
              </a:ext>
            </a:extLst>
          </p:cNvPr>
          <p:cNvPicPr>
            <a:picLocks noChangeAspect="1"/>
          </p:cNvPicPr>
          <p:nvPr/>
        </p:nvPicPr>
        <p:blipFill>
          <a:blip r:embed="rId2"/>
          <a:stretch>
            <a:fillRect/>
          </a:stretch>
        </p:blipFill>
        <p:spPr>
          <a:xfrm>
            <a:off x="1222326" y="2479204"/>
            <a:ext cx="8612832" cy="5610225"/>
          </a:xfrm>
          <a:prstGeom prst="rect">
            <a:avLst/>
          </a:prstGeom>
        </p:spPr>
      </p:pic>
    </p:spTree>
    <p:extLst>
      <p:ext uri="{BB962C8B-B14F-4D97-AF65-F5344CB8AC3E}">
        <p14:creationId xmlns:p14="http://schemas.microsoft.com/office/powerpoint/2010/main" val="4055089684"/>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4346" y="246956"/>
            <a:ext cx="16457772" cy="1203151"/>
          </a:xfrm>
        </p:spPr>
        <p:txBody>
          <a:bodyPr anchor="ctr">
            <a:normAutofit/>
          </a:bodyPr>
          <a:lstStyle/>
          <a:p>
            <a:pPr>
              <a:lnSpc>
                <a:spcPct val="90000"/>
              </a:lnSpc>
            </a:pPr>
            <a:r>
              <a:rPr lang="en-US" sz="7500" dirty="0"/>
              <a:t>Test Case</a:t>
            </a:r>
            <a:r>
              <a:rPr lang="en-US" sz="7200" dirty="0"/>
              <a:t> (</a:t>
            </a:r>
            <a:r>
              <a:rPr lang="en-US" sz="7200" dirty="0">
                <a:latin typeface="+mj-lt"/>
              </a:rPr>
              <a:t>Subtraction</a:t>
            </a:r>
            <a:r>
              <a:rPr lang="en-US" sz="7200" dirty="0"/>
              <a:t>)</a:t>
            </a:r>
            <a:endParaRPr lang="en-US" sz="7500" dirty="0"/>
          </a:p>
        </p:txBody>
      </p:sp>
      <p:sp>
        <p:nvSpPr>
          <p:cNvPr id="3" name="スライド番号プレースホルダー 2"/>
          <p:cNvSpPr>
            <a:spLocks noGrp="1"/>
          </p:cNvSpPr>
          <p:nvPr>
            <p:ph type="sldNum" sz="quarter" idx="12"/>
          </p:nvPr>
        </p:nvSpPr>
        <p:spPr>
          <a:xfrm>
            <a:off x="17624420" y="9636372"/>
            <a:ext cx="735810" cy="547688"/>
          </a:xfrm>
        </p:spPr>
        <p:txBody>
          <a:bodyPr anchor="ctr">
            <a:normAutofit/>
          </a:bodyPr>
          <a:lstStyle/>
          <a:p>
            <a:pPr>
              <a:lnSpc>
                <a:spcPct val="90000"/>
              </a:lnSpc>
              <a:spcAft>
                <a:spcPts val="600"/>
              </a:spcAft>
            </a:pPr>
            <a:fld id="{387164BF-D67A-46C0-81D2-5BAF67C00C80}" type="slidenum">
              <a:rPr lang="en-US" sz="2800" smtClean="0"/>
              <a:pPr>
                <a:lnSpc>
                  <a:spcPct val="90000"/>
                </a:lnSpc>
                <a:spcAft>
                  <a:spcPts val="600"/>
                </a:spcAft>
              </a:pPr>
              <a:t>29</a:t>
            </a:fld>
            <a:endParaRPr lang="en-US" sz="2800"/>
          </a:p>
        </p:txBody>
      </p:sp>
      <p:sp>
        <p:nvSpPr>
          <p:cNvPr id="13" name="Footer Placeholder 3">
            <a:extLst>
              <a:ext uri="{FF2B5EF4-FFF2-40B4-BE49-F238E27FC236}">
                <a16:creationId xmlns:a16="http://schemas.microsoft.com/office/drawing/2014/main" id="{1DDA457F-C6AA-4CE5-9F5A-EE4E0BD222E7}"/>
              </a:ext>
            </a:extLst>
          </p:cNvPr>
          <p:cNvSpPr>
            <a:spLocks noGrp="1"/>
          </p:cNvSpPr>
          <p:nvPr>
            <p:ph type="ftr" sz="quarter" idx="3"/>
          </p:nvPr>
        </p:nvSpPr>
        <p:spPr>
          <a:xfrm>
            <a:off x="5254774" y="9637834"/>
            <a:ext cx="7776864" cy="547688"/>
          </a:xfrm>
        </p:spPr>
        <p:txBody>
          <a:bodyPr anchor="ctr">
            <a:normAutofit/>
          </a:bodyPr>
          <a:lstStyle/>
          <a:p>
            <a:pPr>
              <a:spcAft>
                <a:spcPts val="600"/>
              </a:spcAft>
            </a:pPr>
            <a:r>
              <a:rPr lang="en-US"/>
              <a:t>The Power of PowerPoint | thepopp.com</a:t>
            </a:r>
          </a:p>
        </p:txBody>
      </p:sp>
      <p:sp>
        <p:nvSpPr>
          <p:cNvPr id="32" name="Text Placeholder 7">
            <a:extLst>
              <a:ext uri="{FF2B5EF4-FFF2-40B4-BE49-F238E27FC236}">
                <a16:creationId xmlns:a16="http://schemas.microsoft.com/office/drawing/2014/main" id="{3F9DD2B0-56D2-4FC8-BD35-06FA161B8441}"/>
              </a:ext>
            </a:extLst>
          </p:cNvPr>
          <p:cNvSpPr>
            <a:spLocks noGrp="1"/>
          </p:cNvSpPr>
          <p:nvPr>
            <p:ph type="body" sz="quarter" idx="15"/>
          </p:nvPr>
        </p:nvSpPr>
        <p:spPr>
          <a:xfrm>
            <a:off x="10655374" y="4869656"/>
            <a:ext cx="7127007" cy="3874244"/>
          </a:xfrm>
        </p:spPr>
        <p:txBody>
          <a:bodyPr/>
          <a:lstStyle/>
          <a:p>
            <a:r>
              <a:rPr lang="en-US" sz="3600" dirty="0">
                <a:latin typeface="+mj-lt"/>
              </a:rPr>
              <a:t>Subtraction (case 2) </a:t>
            </a:r>
          </a:p>
          <a:p>
            <a:r>
              <a:rPr lang="en-US" sz="3600" dirty="0">
                <a:latin typeface="+mj-lt"/>
              </a:rPr>
              <a:t>15 – 05 = 10</a:t>
            </a:r>
          </a:p>
        </p:txBody>
      </p:sp>
      <p:pic>
        <p:nvPicPr>
          <p:cNvPr id="5" name="Picture 4">
            <a:extLst>
              <a:ext uri="{FF2B5EF4-FFF2-40B4-BE49-F238E27FC236}">
                <a16:creationId xmlns:a16="http://schemas.microsoft.com/office/drawing/2014/main" id="{91765F47-7F36-4022-9448-6938B3FF7468}"/>
              </a:ext>
            </a:extLst>
          </p:cNvPr>
          <p:cNvPicPr>
            <a:picLocks noChangeAspect="1"/>
          </p:cNvPicPr>
          <p:nvPr/>
        </p:nvPicPr>
        <p:blipFill>
          <a:blip r:embed="rId2"/>
          <a:stretch>
            <a:fillRect/>
          </a:stretch>
        </p:blipFill>
        <p:spPr>
          <a:xfrm>
            <a:off x="1373314" y="2551212"/>
            <a:ext cx="8273947" cy="5544616"/>
          </a:xfrm>
          <a:prstGeom prst="rect">
            <a:avLst/>
          </a:prstGeom>
        </p:spPr>
      </p:pic>
    </p:spTree>
    <p:extLst>
      <p:ext uri="{BB962C8B-B14F-4D97-AF65-F5344CB8AC3E}">
        <p14:creationId xmlns:p14="http://schemas.microsoft.com/office/powerpoint/2010/main" val="3777637049"/>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solidFill>
                  <a:schemeClr val="accent1"/>
                </a:solidFill>
                <a:latin typeface="Bebas Neue Regular" pitchFamily="50" charset="0"/>
              </a:rPr>
              <a:t>Introduction</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a:t>
            </a:fld>
            <a:endParaRPr lang="en-US" dirty="0"/>
          </a:p>
        </p:txBody>
      </p:sp>
      <p:sp>
        <p:nvSpPr>
          <p:cNvPr id="27" name="テキスト プレースホルダー 26"/>
          <p:cNvSpPr>
            <a:spLocks noGrp="1"/>
          </p:cNvSpPr>
          <p:nvPr>
            <p:ph type="body" sz="quarter" idx="14"/>
          </p:nvPr>
        </p:nvSpPr>
        <p:spPr>
          <a:xfrm>
            <a:off x="934294" y="3631332"/>
            <a:ext cx="16344031" cy="864096"/>
          </a:xfrm>
        </p:spPr>
        <p:txBody>
          <a:bodyPr/>
          <a:lstStyle/>
          <a:p>
            <a:r>
              <a:rPr lang="en-US" dirty="0"/>
              <a:t>Welcome to our presentation</a:t>
            </a:r>
          </a:p>
        </p:txBody>
      </p:sp>
      <p:sp>
        <p:nvSpPr>
          <p:cNvPr id="28" name="テキスト プレースホルダー 27"/>
          <p:cNvSpPr>
            <a:spLocks noGrp="1"/>
          </p:cNvSpPr>
          <p:nvPr>
            <p:ph type="body" sz="quarter" idx="15"/>
          </p:nvPr>
        </p:nvSpPr>
        <p:spPr>
          <a:xfrm>
            <a:off x="934294" y="4567436"/>
            <a:ext cx="16344031" cy="2736304"/>
          </a:xfrm>
        </p:spPr>
        <p:txBody>
          <a:bodyPr/>
          <a:lstStyle/>
          <a:p>
            <a:r>
              <a:rPr lang="en-US" dirty="0"/>
              <a:t>As, our Project Name is Calculator, so it performs some calculations. Our project Is capable of performing two binary operations i.e., addition and subtraction. Our project contain one 4-bit adder and one 4-bit subtractor. Both are also connected to decimal display. Here, one bit is used for performing addition or subtraction. We  can say it as switch, when it is ‘0’, it performs addition and when ‘1’, it performs subtraction. In this display, it shows our binary input in decimal form. Similarly, output also contains combinational circuit  which shows our output in decimal.</a:t>
            </a:r>
          </a:p>
          <a:p>
            <a:r>
              <a:rPr lang="en-US" dirty="0"/>
              <a:t>Our project presentation contains the truth tables, equations, and Individual circuits that shows how we had implemented our inputs and outputs. We had shown our working project test cases at the end of our presentation.</a:t>
            </a:r>
          </a:p>
        </p:txBody>
      </p:sp>
    </p:spTree>
    <p:extLst>
      <p:ext uri="{BB962C8B-B14F-4D97-AF65-F5344CB8AC3E}">
        <p14:creationId xmlns:p14="http://schemas.microsoft.com/office/powerpoint/2010/main" val="238508591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solidFill>
                  <a:schemeClr val="accent1"/>
                </a:solidFill>
                <a:latin typeface="Bebas Neue Regular" pitchFamily="50" charset="0"/>
              </a:rPr>
              <a:t>Explanation of Project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30</a:t>
            </a:fld>
            <a:endParaRPr lang="en-US" dirty="0"/>
          </a:p>
        </p:txBody>
      </p:sp>
      <p:sp>
        <p:nvSpPr>
          <p:cNvPr id="4" name="フッター プレースホルダー 3"/>
          <p:cNvSpPr>
            <a:spLocks noGrp="1"/>
          </p:cNvSpPr>
          <p:nvPr>
            <p:ph type="ftr" sz="quarter" idx="3"/>
          </p:nvPr>
        </p:nvSpPr>
        <p:spPr/>
        <p:txBody>
          <a:bodyPr/>
          <a:lstStyle/>
          <a:p>
            <a:r>
              <a:rPr lang="en-US"/>
              <a:t>The Power of PowerPoint | thepopp.com</a:t>
            </a:r>
            <a:endParaRPr lang="en-US" dirty="0"/>
          </a:p>
        </p:txBody>
      </p:sp>
      <p:sp>
        <p:nvSpPr>
          <p:cNvPr id="7" name="Text Placeholder 6">
            <a:extLst>
              <a:ext uri="{FF2B5EF4-FFF2-40B4-BE49-F238E27FC236}">
                <a16:creationId xmlns:a16="http://schemas.microsoft.com/office/drawing/2014/main" id="{9918B920-AECA-4284-85AC-D929E2996559}"/>
              </a:ext>
            </a:extLst>
          </p:cNvPr>
          <p:cNvSpPr>
            <a:spLocks noGrp="1"/>
          </p:cNvSpPr>
          <p:nvPr>
            <p:ph type="body" sz="quarter" idx="15"/>
          </p:nvPr>
        </p:nvSpPr>
        <p:spPr>
          <a:xfrm>
            <a:off x="934294" y="2839244"/>
            <a:ext cx="16344031" cy="5688632"/>
          </a:xfrm>
        </p:spPr>
        <p:txBody>
          <a:bodyPr/>
          <a:lstStyle/>
          <a:p>
            <a:r>
              <a:rPr lang="en-US" dirty="0"/>
              <a:t>	As we had already mentioned that this project is basically able to perform two operations ( Addition and subtraction). We had used adder and subtractor for this purpose. Both adder and subtractor are 4-bit operator. We had declared one bit as a logic state which acts like a switch. When this bit is 0, it performs addition and when this bit is 1, it performs subtraction. For display of our binary bit to decimal, we had made truth tables, solve the equations and then make a circuit that we had implemented at start of the both inputs and outputs. Addition of both inputs A and B ranges from 0-30. Addition of bits can be performed in any way but in case of subtraction, we had to subtract input-A to input-B. If we perform subtraction from Input-B to Input-A, it will show the output in the form of 2’s complement.</a:t>
            </a:r>
          </a:p>
          <a:p>
            <a:r>
              <a:rPr lang="en-US" dirty="0"/>
              <a:t>For example (Subtracting Input-B to Input-A):</a:t>
            </a:r>
          </a:p>
          <a:p>
            <a:r>
              <a:rPr lang="en-US" dirty="0"/>
              <a:t> 15	In binary, 14 is equal to ‘1110’ and if we take its 1’s complement, it becomes ‘0001’ and add ’1’ in the result</a:t>
            </a:r>
          </a:p>
          <a:p>
            <a:r>
              <a:rPr lang="en-US" u="sng" dirty="0"/>
              <a:t>-13</a:t>
            </a:r>
            <a:r>
              <a:rPr lang="en-US" dirty="0"/>
              <a:t>	the answer is ‘0010’ which is equal to 02 in decimal. So, when we subtract Input-B from Input-A, the result is          .</a:t>
            </a:r>
            <a:r>
              <a:rPr lang="en-US" u="sng" dirty="0"/>
              <a:t>14</a:t>
            </a:r>
            <a:r>
              <a:rPr lang="en-US" dirty="0"/>
              <a:t>	in 2’s complement form.</a:t>
            </a:r>
          </a:p>
          <a:p>
            <a:r>
              <a:rPr lang="en-US" dirty="0"/>
              <a:t>         This is the brief explanation of our project that how it works.</a:t>
            </a:r>
          </a:p>
          <a:p>
            <a:r>
              <a:rPr lang="en-US" dirty="0"/>
              <a:t>			</a:t>
            </a:r>
          </a:p>
          <a:p>
            <a:r>
              <a:rPr lang="en-US" dirty="0"/>
              <a:t>			               ********************************  </a:t>
            </a:r>
          </a:p>
        </p:txBody>
      </p:sp>
    </p:spTree>
    <p:extLst>
      <p:ext uri="{BB962C8B-B14F-4D97-AF65-F5344CB8AC3E}">
        <p14:creationId xmlns:p14="http://schemas.microsoft.com/office/powerpoint/2010/main" val="393929336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ctrTitle"/>
          </p:nvPr>
        </p:nvSpPr>
        <p:spPr/>
        <p:txBody>
          <a:bodyPr/>
          <a:lstStyle/>
          <a:p>
            <a:r>
              <a:rPr lang="en-US" dirty="0"/>
              <a:t>There are only two ways to live your life.</a:t>
            </a:r>
            <a:br>
              <a:rPr lang="en-US" dirty="0"/>
            </a:br>
            <a:r>
              <a:rPr lang="en-US" dirty="0"/>
              <a:t>One is as though nothing is a miracle.</a:t>
            </a:r>
            <a:br>
              <a:rPr lang="en-US" dirty="0"/>
            </a:br>
            <a:r>
              <a:rPr lang="en-US" dirty="0"/>
              <a:t>The other is as though everything is a miracle.</a:t>
            </a: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446" y="3055268"/>
            <a:ext cx="1993305" cy="1979745"/>
          </a:xfrm>
          <a:prstGeom prst="rect">
            <a:avLst/>
          </a:prstGeom>
        </p:spPr>
      </p:pic>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3990661" y="4819939"/>
            <a:ext cx="1993305" cy="1979745"/>
          </a:xfrm>
          <a:prstGeom prst="rect">
            <a:avLst/>
          </a:prstGeom>
        </p:spPr>
      </p:pic>
    </p:spTree>
    <p:extLst>
      <p:ext uri="{BB962C8B-B14F-4D97-AF65-F5344CB8AC3E}">
        <p14:creationId xmlns:p14="http://schemas.microsoft.com/office/powerpoint/2010/main" val="3907852202"/>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a:t>Thank you!</a:t>
            </a:r>
          </a:p>
        </p:txBody>
      </p:sp>
      <p:sp>
        <p:nvSpPr>
          <p:cNvPr id="6" name="サブタイトル 5"/>
          <p:cNvSpPr>
            <a:spLocks noGrp="1"/>
          </p:cNvSpPr>
          <p:nvPr>
            <p:ph type="subTitle" idx="1"/>
          </p:nvPr>
        </p:nvSpPr>
        <p:spPr/>
        <p:txBody>
          <a:bodyPr>
            <a:normAutofit fontScale="92500" lnSpcReduction="10000"/>
          </a:bodyPr>
          <a:lstStyle/>
          <a:p>
            <a:r>
              <a:rPr lang="en-US" dirty="0"/>
              <a:t>Any Questions?</a:t>
            </a:r>
          </a:p>
        </p:txBody>
      </p:sp>
    </p:spTree>
    <p:extLst>
      <p:ext uri="{BB962C8B-B14F-4D97-AF65-F5344CB8AC3E}">
        <p14:creationId xmlns:p14="http://schemas.microsoft.com/office/powerpoint/2010/main" val="4208458771"/>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Display For Input (A)</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4</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for Input (A) and it two Output for Display.</a:t>
            </a:r>
          </a:p>
        </p:txBody>
      </p:sp>
      <p:pic>
        <p:nvPicPr>
          <p:cNvPr id="67" name="Picture 66" descr="Graphical user interface, application, table, Excel&#10;&#10;Description automatically generated">
            <a:extLst>
              <a:ext uri="{FF2B5EF4-FFF2-40B4-BE49-F238E27FC236}">
                <a16:creationId xmlns:a16="http://schemas.microsoft.com/office/drawing/2014/main" id="{A2E12E37-8160-44D7-B895-6FAF80155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26" y="2725981"/>
            <a:ext cx="8517454" cy="5009807"/>
          </a:xfrm>
          <a:prstGeom prst="rect">
            <a:avLst/>
          </a:prstGeom>
          <a:noFill/>
          <a:effectLst>
            <a:innerShdw blurRad="114300">
              <a:prstClr val="black"/>
            </a:innerShdw>
          </a:effectLst>
        </p:spPr>
      </p:pic>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5111" y="3343300"/>
            <a:ext cx="7399309" cy="2412057"/>
          </a:xfrm>
        </p:spPr>
        <p:txBody>
          <a:bodyPr/>
          <a:lstStyle/>
          <a:p>
            <a:pPr>
              <a:lnSpc>
                <a:spcPct val="100000"/>
              </a:lnSpc>
            </a:pPr>
            <a:r>
              <a:rPr lang="en-US" sz="3600" dirty="0"/>
              <a:t>In truth table given in Both Output. Output 1 shows 0 to 9 and Output 2 show 0 or 1. In together Display will be shown from 0 to 15.</a:t>
            </a:r>
          </a:p>
        </p:txBody>
      </p:sp>
    </p:spTree>
    <p:extLst>
      <p:ext uri="{BB962C8B-B14F-4D97-AF65-F5344CB8AC3E}">
        <p14:creationId xmlns:p14="http://schemas.microsoft.com/office/powerpoint/2010/main" val="576262504"/>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6D843-A0E9-4772-8037-67CAA9EF4A39}"/>
              </a:ext>
            </a:extLst>
          </p:cNvPr>
          <p:cNvSpPr>
            <a:spLocks noGrp="1"/>
          </p:cNvSpPr>
          <p:nvPr>
            <p:ph type="title"/>
          </p:nvPr>
        </p:nvSpPr>
        <p:spPr>
          <a:xfrm>
            <a:off x="914320" y="4541924"/>
            <a:ext cx="16457772" cy="1203151"/>
          </a:xfrm>
        </p:spPr>
        <p:txBody>
          <a:bodyPr/>
          <a:lstStyle/>
          <a:p>
            <a:r>
              <a:rPr lang="en-US" dirty="0"/>
              <a:t>Equations for Output (1)</a:t>
            </a:r>
          </a:p>
        </p:txBody>
      </p:sp>
      <p:sp>
        <p:nvSpPr>
          <p:cNvPr id="3" name="Slide Number Placeholder 2">
            <a:extLst>
              <a:ext uri="{FF2B5EF4-FFF2-40B4-BE49-F238E27FC236}">
                <a16:creationId xmlns:a16="http://schemas.microsoft.com/office/drawing/2014/main" id="{D28C1E2D-AEFF-4982-BBAA-591D7D25050B}"/>
              </a:ext>
            </a:extLst>
          </p:cNvPr>
          <p:cNvSpPr>
            <a:spLocks noGrp="1"/>
          </p:cNvSpPr>
          <p:nvPr>
            <p:ph type="sldNum" sz="quarter" idx="12"/>
          </p:nvPr>
        </p:nvSpPr>
        <p:spPr/>
        <p:txBody>
          <a:bodyPr/>
          <a:lstStyle/>
          <a:p>
            <a:fld id="{387164BF-D67A-46C0-81D2-5BAF67C00C80}" type="slidenum">
              <a:rPr lang="en-US" smtClean="0"/>
              <a:pPr/>
              <a:t>5</a:t>
            </a:fld>
            <a:endParaRPr lang="en-US" dirty="0"/>
          </a:p>
        </p:txBody>
      </p:sp>
      <p:sp>
        <p:nvSpPr>
          <p:cNvPr id="4" name="Footer Placeholder 3">
            <a:extLst>
              <a:ext uri="{FF2B5EF4-FFF2-40B4-BE49-F238E27FC236}">
                <a16:creationId xmlns:a16="http://schemas.microsoft.com/office/drawing/2014/main" id="{A77B9FCF-052E-4E97-867D-26C4718FBD0E}"/>
              </a:ext>
            </a:extLst>
          </p:cNvPr>
          <p:cNvSpPr>
            <a:spLocks noGrp="1"/>
          </p:cNvSpPr>
          <p:nvPr>
            <p:ph type="ftr" sz="quarter" idx="3"/>
          </p:nvPr>
        </p:nvSpPr>
        <p:spPr/>
        <p:txBody>
          <a:bodyPr/>
          <a:lstStyle/>
          <a:p>
            <a:r>
              <a:rPr lang="en-US"/>
              <a:t>The Power of PowerPoint | thepopp.com</a:t>
            </a:r>
            <a:endParaRPr lang="en-US" dirty="0"/>
          </a:p>
        </p:txBody>
      </p:sp>
    </p:spTree>
    <p:extLst>
      <p:ext uri="{BB962C8B-B14F-4D97-AF65-F5344CB8AC3E}">
        <p14:creationId xmlns:p14="http://schemas.microsoft.com/office/powerpoint/2010/main" val="116551975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(1) for E</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6</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 and it two Output. Output show 1 to 15. Output 1 will be show 0 to 9</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5111" y="3775348"/>
            <a:ext cx="7127007" cy="2412057"/>
          </a:xfrm>
        </p:spPr>
        <p:txBody>
          <a:bodyPr/>
          <a:lstStyle/>
          <a:p>
            <a:pPr>
              <a:lnSpc>
                <a:spcPct val="100000"/>
              </a:lnSpc>
            </a:pPr>
            <a:r>
              <a:rPr lang="en-US" sz="3600" dirty="0"/>
              <a:t>Make K-Map and Find equation for make circuit and connect with decoder. </a:t>
            </a:r>
          </a:p>
        </p:txBody>
      </p:sp>
      <p:pic>
        <p:nvPicPr>
          <p:cNvPr id="3" name="Picture 2" descr="A picture containing text, antenna&#10;&#10;Description automatically generated">
            <a:extLst>
              <a:ext uri="{FF2B5EF4-FFF2-40B4-BE49-F238E27FC236}">
                <a16:creationId xmlns:a16="http://schemas.microsoft.com/office/drawing/2014/main" id="{4AFA6078-35BD-4313-88D2-5D14193C5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893" y="2614338"/>
            <a:ext cx="8329590" cy="4977434"/>
          </a:xfrm>
          <a:prstGeom prst="rect">
            <a:avLst/>
          </a:prstGeom>
        </p:spPr>
      </p:pic>
    </p:spTree>
    <p:extLst>
      <p:ext uri="{BB962C8B-B14F-4D97-AF65-F5344CB8AC3E}">
        <p14:creationId xmlns:p14="http://schemas.microsoft.com/office/powerpoint/2010/main" val="2771285043"/>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(1) for F</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7</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 and it two Output. Out show 1 to 15. Output 1 will be show 0 to 9</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5111" y="3775348"/>
            <a:ext cx="7127007" cy="2412057"/>
          </a:xfrm>
        </p:spPr>
        <p:txBody>
          <a:bodyPr/>
          <a:lstStyle/>
          <a:p>
            <a:pPr>
              <a:lnSpc>
                <a:spcPct val="100000"/>
              </a:lnSpc>
            </a:pPr>
            <a:r>
              <a:rPr lang="en-US" sz="3600" dirty="0"/>
              <a:t>Equation of F is shown in LCD, As we make K-Map and find the equation to make circuit and connect with 4 bit to 7 segment decoder </a:t>
            </a:r>
          </a:p>
        </p:txBody>
      </p:sp>
      <p:pic>
        <p:nvPicPr>
          <p:cNvPr id="4" name="Picture 3" descr="A picture containing text, antenna&#10;&#10;Description automatically generated">
            <a:extLst>
              <a:ext uri="{FF2B5EF4-FFF2-40B4-BE49-F238E27FC236}">
                <a16:creationId xmlns:a16="http://schemas.microsoft.com/office/drawing/2014/main" id="{F1D03507-6CFB-41D0-BE26-88CEEBD01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334" y="2636176"/>
            <a:ext cx="8352928" cy="5001795"/>
          </a:xfrm>
          <a:prstGeom prst="rect">
            <a:avLst/>
          </a:prstGeom>
        </p:spPr>
      </p:pic>
    </p:spTree>
    <p:extLst>
      <p:ext uri="{BB962C8B-B14F-4D97-AF65-F5344CB8AC3E}">
        <p14:creationId xmlns:p14="http://schemas.microsoft.com/office/powerpoint/2010/main" val="2566769646"/>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(1) for G</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8</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Input(1) and it two Output. Out show 1 to 15. Output 1 will be show 0 to 9</a:t>
            </a:r>
          </a:p>
        </p:txBody>
      </p:sp>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34820" y="3990159"/>
            <a:ext cx="7127007" cy="2412057"/>
          </a:xfrm>
        </p:spPr>
        <p:txBody>
          <a:bodyPr/>
          <a:lstStyle/>
          <a:p>
            <a:pPr>
              <a:lnSpc>
                <a:spcPct val="100000"/>
              </a:lnSpc>
            </a:pPr>
            <a:r>
              <a:rPr lang="en-US" sz="3600" dirty="0"/>
              <a:t>Equation of G is shown in LCD, As we make K-Map and Find the equation to make circuit and connect with 4 bit to 7 segment decoder </a:t>
            </a:r>
          </a:p>
        </p:txBody>
      </p:sp>
      <p:pic>
        <p:nvPicPr>
          <p:cNvPr id="3" name="Picture 2" descr="A picture containing text, antenna&#10;&#10;Description automatically generated">
            <a:extLst>
              <a:ext uri="{FF2B5EF4-FFF2-40B4-BE49-F238E27FC236}">
                <a16:creationId xmlns:a16="http://schemas.microsoft.com/office/drawing/2014/main" id="{B1793C8B-ED81-4E2C-AD19-5B9433830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342" y="2689522"/>
            <a:ext cx="8280920" cy="4936594"/>
          </a:xfrm>
          <a:prstGeom prst="rect">
            <a:avLst/>
          </a:prstGeom>
        </p:spPr>
      </p:pic>
    </p:spTree>
    <p:extLst>
      <p:ext uri="{BB962C8B-B14F-4D97-AF65-F5344CB8AC3E}">
        <p14:creationId xmlns:p14="http://schemas.microsoft.com/office/powerpoint/2010/main" val="3952816512"/>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894346" y="246956"/>
            <a:ext cx="16457772" cy="1203151"/>
          </a:xfrm>
        </p:spPr>
        <p:txBody>
          <a:bodyPr anchor="ctr">
            <a:normAutofit/>
          </a:bodyPr>
          <a:lstStyle/>
          <a:p>
            <a:pPr>
              <a:lnSpc>
                <a:spcPct val="90000"/>
              </a:lnSpc>
            </a:pPr>
            <a:r>
              <a:rPr lang="en-US" sz="7500" dirty="0"/>
              <a:t>Output (1) for H</a:t>
            </a:r>
          </a:p>
        </p:txBody>
      </p:sp>
      <p:sp>
        <p:nvSpPr>
          <p:cNvPr id="72" name="Slide Number Placeholder 2">
            <a:extLst>
              <a:ext uri="{FF2B5EF4-FFF2-40B4-BE49-F238E27FC236}">
                <a16:creationId xmlns:a16="http://schemas.microsoft.com/office/drawing/2014/main" id="{072DB2FA-514A-4D91-987E-9ADF7B4FE96D}"/>
              </a:ext>
            </a:extLst>
          </p:cNvPr>
          <p:cNvSpPr>
            <a:spLocks noGrp="1"/>
          </p:cNvSpPr>
          <p:nvPr>
            <p:ph type="sldNum" sz="quarter" idx="12"/>
          </p:nvPr>
        </p:nvSpPr>
        <p:spPr>
          <a:xfrm>
            <a:off x="17624420" y="9636372"/>
            <a:ext cx="735810" cy="547688"/>
          </a:xfrm>
        </p:spPr>
        <p:txBody>
          <a:bodyPr/>
          <a:lstStyle/>
          <a:p>
            <a:pPr>
              <a:spcAft>
                <a:spcPts val="600"/>
              </a:spcAft>
            </a:pPr>
            <a:fld id="{387164BF-D67A-46C0-81D2-5BAF67C00C80}" type="slidenum">
              <a:rPr lang="en-US" smtClean="0"/>
              <a:pPr>
                <a:spcAft>
                  <a:spcPts val="600"/>
                </a:spcAft>
              </a:pPr>
              <a:t>9</a:t>
            </a:fld>
            <a:endParaRPr lang="en-US"/>
          </a:p>
        </p:txBody>
      </p:sp>
      <p:sp>
        <p:nvSpPr>
          <p:cNvPr id="74" name="Footer Placeholder 3">
            <a:extLst>
              <a:ext uri="{FF2B5EF4-FFF2-40B4-BE49-F238E27FC236}">
                <a16:creationId xmlns:a16="http://schemas.microsoft.com/office/drawing/2014/main" id="{0BCB80DB-1601-463D-969F-C13E77C5094C}"/>
              </a:ext>
            </a:extLst>
          </p:cNvPr>
          <p:cNvSpPr>
            <a:spLocks noGrp="1"/>
          </p:cNvSpPr>
          <p:nvPr>
            <p:ph type="ftr" sz="quarter" idx="3"/>
          </p:nvPr>
        </p:nvSpPr>
        <p:spPr>
          <a:xfrm>
            <a:off x="5254774" y="9637834"/>
            <a:ext cx="7776864" cy="547688"/>
          </a:xfrm>
        </p:spPr>
        <p:txBody>
          <a:bodyPr/>
          <a:lstStyle/>
          <a:p>
            <a:pPr>
              <a:spcAft>
                <a:spcPts val="600"/>
              </a:spcAft>
            </a:pPr>
            <a:r>
              <a:rPr lang="en-US"/>
              <a:t>The Power of PowerPoint | thepopp.com</a:t>
            </a:r>
          </a:p>
        </p:txBody>
      </p:sp>
      <p:sp>
        <p:nvSpPr>
          <p:cNvPr id="29" name="テキスト プレースホルダー 28"/>
          <p:cNvSpPr>
            <a:spLocks noGrp="1"/>
          </p:cNvSpPr>
          <p:nvPr>
            <p:ph type="body" sz="quarter" idx="18"/>
          </p:nvPr>
        </p:nvSpPr>
        <p:spPr>
          <a:xfrm>
            <a:off x="862286" y="1543100"/>
            <a:ext cx="16489832" cy="576064"/>
          </a:xfrm>
        </p:spPr>
        <p:txBody>
          <a:bodyPr anchor="t">
            <a:normAutofit/>
          </a:bodyPr>
          <a:lstStyle/>
          <a:p>
            <a:pPr>
              <a:lnSpc>
                <a:spcPct val="90000"/>
              </a:lnSpc>
            </a:pPr>
            <a:r>
              <a:rPr lang="en-US" dirty="0"/>
              <a:t>Truth table of Input (A)</a:t>
            </a:r>
          </a:p>
        </p:txBody>
      </p:sp>
      <p:pic>
        <p:nvPicPr>
          <p:cNvPr id="67" name="Picture 66" descr="Graphical user interface, application, table, Excel&#10;&#10;Description automatically generated">
            <a:extLst>
              <a:ext uri="{FF2B5EF4-FFF2-40B4-BE49-F238E27FC236}">
                <a16:creationId xmlns:a16="http://schemas.microsoft.com/office/drawing/2014/main" id="{A2E12E37-8160-44D7-B895-6FAF80155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26" y="2725981"/>
            <a:ext cx="8517454" cy="4835037"/>
          </a:xfrm>
          <a:prstGeom prst="rect">
            <a:avLst/>
          </a:prstGeom>
          <a:noFill/>
          <a:effectLst>
            <a:innerShdw blurRad="114300">
              <a:prstClr val="black"/>
            </a:innerShdw>
          </a:effectLst>
        </p:spPr>
      </p:pic>
      <p:sp>
        <p:nvSpPr>
          <p:cNvPr id="69" name="Text Placeholder 68">
            <a:extLst>
              <a:ext uri="{FF2B5EF4-FFF2-40B4-BE49-F238E27FC236}">
                <a16:creationId xmlns:a16="http://schemas.microsoft.com/office/drawing/2014/main" id="{8AA89467-AF6C-4A3A-96DE-81D3223289CE}"/>
              </a:ext>
            </a:extLst>
          </p:cNvPr>
          <p:cNvSpPr>
            <a:spLocks noGrp="1"/>
          </p:cNvSpPr>
          <p:nvPr>
            <p:ph type="body" sz="quarter" idx="14"/>
          </p:nvPr>
        </p:nvSpPr>
        <p:spPr>
          <a:xfrm>
            <a:off x="10225111" y="3775348"/>
            <a:ext cx="7127007" cy="2412057"/>
          </a:xfrm>
        </p:spPr>
        <p:txBody>
          <a:bodyPr/>
          <a:lstStyle/>
          <a:p>
            <a:pPr>
              <a:lnSpc>
                <a:spcPct val="100000"/>
              </a:lnSpc>
            </a:pPr>
            <a:r>
              <a:rPr lang="en-US" sz="3600" dirty="0"/>
              <a:t>And other Input d will be same as Output H. So, this will be directly connected the decoder. Equation will be (H=d)</a:t>
            </a:r>
          </a:p>
        </p:txBody>
      </p:sp>
    </p:spTree>
    <p:extLst>
      <p:ext uri="{BB962C8B-B14F-4D97-AF65-F5344CB8AC3E}">
        <p14:creationId xmlns:p14="http://schemas.microsoft.com/office/powerpoint/2010/main" val="3714136647"/>
      </p:ext>
    </p:extLst>
  </p:cSld>
  <p:clrMapOvr>
    <a:masterClrMapping/>
  </p:clrMapOvr>
  <mc:AlternateContent xmlns:mc="http://schemas.openxmlformats.org/markup-compatibility/2006" xmlns:p14="http://schemas.microsoft.com/office/powerpoint/2010/main">
    <mc:Choice Requires="p14">
      <p:transition spd="slow" p14:dur="900" advTm="4001">
        <p:fade/>
      </p:transition>
    </mc:Choice>
    <mc:Fallback xmlns="">
      <p:transition spd="slow" advTm="4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randombar(horizontal)">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6431</TotalTime>
  <Words>1823</Words>
  <Application>Microsoft Office PowerPoint</Application>
  <PresentationFormat>Custom</PresentationFormat>
  <Paragraphs>165</Paragraphs>
  <Slides>32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Bebas Neue Book</vt:lpstr>
      <vt:lpstr>Bebas Neue Regular</vt:lpstr>
      <vt:lpstr>Calibri</vt:lpstr>
      <vt:lpstr>Roboto Light</vt:lpstr>
      <vt:lpstr>Wingdings</vt:lpstr>
      <vt:lpstr>Title</vt:lpstr>
      <vt:lpstr>Contents</vt:lpstr>
      <vt:lpstr>Simple Calculator (Addition or Subtraction)</vt:lpstr>
      <vt:lpstr>Group Member</vt:lpstr>
      <vt:lpstr>Introduction</vt:lpstr>
      <vt:lpstr>Display For Input (A)</vt:lpstr>
      <vt:lpstr>Equations for Output (1)</vt:lpstr>
      <vt:lpstr>Output (1) for E</vt:lpstr>
      <vt:lpstr>Output (1) for F</vt:lpstr>
      <vt:lpstr>Output (1) for G</vt:lpstr>
      <vt:lpstr>Output (1) for H</vt:lpstr>
      <vt:lpstr>Output (2) for L</vt:lpstr>
      <vt:lpstr>Circuit Diagram(Output A)</vt:lpstr>
      <vt:lpstr>Circuit Diagram(Input B)</vt:lpstr>
      <vt:lpstr>Adder Circuit</vt:lpstr>
      <vt:lpstr>Subtracter Circuit</vt:lpstr>
      <vt:lpstr>Output Display (After calculation)</vt:lpstr>
      <vt:lpstr>Equations </vt:lpstr>
      <vt:lpstr>Output 1 (J)</vt:lpstr>
      <vt:lpstr>Output 1 (K)</vt:lpstr>
      <vt:lpstr>Output 1 (L)</vt:lpstr>
      <vt:lpstr>Output 1 (M)</vt:lpstr>
      <vt:lpstr>Output 2 </vt:lpstr>
      <vt:lpstr>Output 2 (H)</vt:lpstr>
      <vt:lpstr>Output 2 (I)</vt:lpstr>
      <vt:lpstr>Output Circuit Diagram</vt:lpstr>
      <vt:lpstr>Complete Circuit Diagram</vt:lpstr>
      <vt:lpstr>Test Case (Addition)</vt:lpstr>
      <vt:lpstr>Test Case (Addition)</vt:lpstr>
      <vt:lpstr>Test Case(Subtraction)</vt:lpstr>
      <vt:lpstr>Test Case (Subtraction)</vt:lpstr>
      <vt:lpstr>Explanation of Project</vt:lpstr>
      <vt:lpstr>There are only two ways to live your life. One is as though nothing is a miracle. The other is as though everything is a miracle.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MUHAMMAD SUBHAN</cp:lastModifiedBy>
  <cp:revision>191</cp:revision>
  <dcterms:created xsi:type="dcterms:W3CDTF">2015-01-09T17:56:04Z</dcterms:created>
  <dcterms:modified xsi:type="dcterms:W3CDTF">2021-07-17T04:45:34Z</dcterms:modified>
</cp:coreProperties>
</file>